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5"/>
  </p:notesMasterIdLst>
  <p:handoutMasterIdLst>
    <p:handoutMasterId r:id="rId16"/>
  </p:handoutMasterIdLst>
  <p:sldIdLst>
    <p:sldId id="268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576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2" d="100"/>
          <a:sy n="82" d="100"/>
        </p:scale>
        <p:origin x="3852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F93605-0C0C-4258-9724-5F2F9BB3BC90}" type="datetimeFigureOut">
              <a:rPr lang="en-US" smtClean="0"/>
              <a:t>2/7/2014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3FFE7F-C917-439A-8026-3D301EB5CC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7998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F31B3D-E4E3-4A80-AB70-C5564C267266}" type="datetimeFigureOut">
              <a:rPr lang="en-US" smtClean="0"/>
              <a:t>2/7/2014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C0B30D-C07A-425B-A90C-BA7BEB191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1904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4245434"/>
            <a:ext cx="8686800" cy="1464906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5731795"/>
            <a:ext cx="8686800" cy="440405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2/7/2014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242816"/>
            <a:ext cx="8686800" cy="146304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799" y="5733288"/>
            <a:ext cx="8686800" cy="43891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04999"/>
            <a:ext cx="4800600" cy="4271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4600" y="1904999"/>
            <a:ext cx="4800600" cy="4271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2/7/2014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772815"/>
            <a:ext cx="4800600" cy="73712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6800" y="2509937"/>
            <a:ext cx="4800600" cy="36622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24600" y="1772815"/>
            <a:ext cx="4800600" cy="73712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24600" y="2509937"/>
            <a:ext cx="4800600" cy="36622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2/7/2014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2/7/2014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2/7/2014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760" y="3090672"/>
            <a:ext cx="4663440" cy="18288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457200"/>
            <a:ext cx="5410201" cy="5715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42760" y="4983480"/>
            <a:ext cx="4663440" cy="118872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2/7/2014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760" y="3093099"/>
            <a:ext cx="4663440" cy="18288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096000" cy="6858000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42760" y="4983480"/>
            <a:ext cx="4663440" cy="118872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2/7/2014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6400" y="457200"/>
            <a:ext cx="1828800" cy="57197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457200"/>
            <a:ext cx="7955280" cy="5719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2/7/2014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457518"/>
            <a:ext cx="10058400" cy="11887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1"/>
            <a:ext cx="100584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6800" y="6400800"/>
            <a:ext cx="109728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37CC0096-1860-4642-9CD2-0079EA5E7CD1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22849" y="6400800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027920" y="6400800"/>
            <a:ext cx="109728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5"/>
        </a:buClr>
        <a:buSzPct val="9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5"/>
        </a:buClr>
        <a:buSzPct val="9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5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5"/>
        </a:buClr>
        <a:buSzPct val="9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5544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7830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402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La Semana Santa en Guatemala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Un </a:t>
            </a:r>
            <a:r>
              <a:rPr lang="en-US" dirty="0" err="1" smtClean="0"/>
              <a:t>cuento</a:t>
            </a:r>
            <a:r>
              <a:rPr lang="en-US" dirty="0" smtClean="0"/>
              <a:t> para </a:t>
            </a:r>
            <a:r>
              <a:rPr lang="en-US" dirty="0" err="1" smtClean="0"/>
              <a:t>practicar</a:t>
            </a:r>
            <a:r>
              <a:rPr lang="en-US" dirty="0" smtClean="0"/>
              <a:t> el </a:t>
            </a:r>
            <a:r>
              <a:rPr lang="en-US" dirty="0" err="1" smtClean="0"/>
              <a:t>pretérito</a:t>
            </a:r>
            <a:r>
              <a:rPr lang="en-US" dirty="0" smtClean="0"/>
              <a:t> y el </a:t>
            </a:r>
            <a:r>
              <a:rPr lang="en-US" dirty="0" err="1" smtClean="0"/>
              <a:t>imperfecto</a:t>
            </a:r>
            <a:endParaRPr lang="en-US" dirty="0"/>
          </a:p>
        </p:txBody>
      </p:sp>
      <p:pic>
        <p:nvPicPr>
          <p:cNvPr id="16386" name="Picture 2" descr="https://encrypted-tbn1.gstatic.com/images?q=tbn:ANd9GcR0q-7xgm2BEnYwL9p2kvQ24BNE63fEJo8hdPCaMZAC9agfVDy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6" y="161192"/>
            <a:ext cx="3021378" cy="4540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Elaboración de alfombras durante la Semana Santa en Guatemal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0344" y="161192"/>
            <a:ext cx="3429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0" name="Picture 6" descr="http://farm3.staticflickr.com/2080/2363862249_e08665814f_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8904" y="855785"/>
            <a:ext cx="4704861" cy="3528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0110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274447"/>
            <a:ext cx="11887200" cy="1463040"/>
          </a:xfrm>
        </p:spPr>
        <p:txBody>
          <a:bodyPr/>
          <a:lstStyle/>
          <a:p>
            <a:r>
              <a:rPr lang="es-ES" dirty="0"/>
              <a:t>La primavera pasada fui de vacaciones </a:t>
            </a:r>
            <a:r>
              <a:rPr lang="es-ES"/>
              <a:t>a </a:t>
            </a:r>
            <a:r>
              <a:rPr lang="es-ES" smtClean="0"/>
              <a:t>Antigua, Guatemala</a:t>
            </a:r>
            <a:r>
              <a:rPr lang="es-ES" dirty="0"/>
              <a:t>.</a:t>
            </a:r>
            <a:endParaRPr lang="en-US" dirty="0"/>
          </a:p>
        </p:txBody>
      </p:sp>
      <p:pic>
        <p:nvPicPr>
          <p:cNvPr id="5122" name="Picture 2" descr="http://www.worldatlas.com/webimage/countrys/namerica/camerica/gtn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8682" y="247095"/>
            <a:ext cx="3759933" cy="4112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t2.gstatic.com/images?q=tbn:ANd9GcSsDsMqn-esnBNSwQHtXCzq0D093noR_QGMcOAyqtvLOYM6QcYgW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09685"/>
            <a:ext cx="2590800" cy="1762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s://encrypted-tbn2.gstatic.com/images?q=tbn:ANd9GcRfAyYxuSK0JsBY-9ufD1-hWgGI7dNjYpuyJKaedGC1Il_cgXH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4" y="2303308"/>
            <a:ext cx="3810246" cy="2672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://www.guatemalacalling.co.uk/resources/guat%2Bpic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4775" y="244217"/>
            <a:ext cx="4467225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http://www.thelivingmoon.com/43ancients/04images/Pyramid/Tikal_Guatemala_160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7495" y="2838463"/>
            <a:ext cx="3141784" cy="2356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1021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274447"/>
            <a:ext cx="11887200" cy="1463040"/>
          </a:xfrm>
        </p:spPr>
        <p:txBody>
          <a:bodyPr>
            <a:normAutofit fontScale="90000"/>
          </a:bodyPr>
          <a:lstStyle/>
          <a:p>
            <a:r>
              <a:rPr lang="es-ES" dirty="0"/>
              <a:t>Tomé dos vuelos y un autobús para llegar a mi destino. 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Entonces</a:t>
            </a:r>
            <a:r>
              <a:rPr lang="es-ES" dirty="0"/>
              <a:t>, estaba muy cansada cuando finalmente llegué </a:t>
            </a:r>
            <a:r>
              <a:rPr lang="es-ES" dirty="0" smtClean="0"/>
              <a:t>a mi </a:t>
            </a:r>
            <a:r>
              <a:rPr lang="es-ES" dirty="0"/>
              <a:t>hostal. Solamente quería dormir. </a:t>
            </a:r>
            <a:endParaRPr lang="en-US" dirty="0"/>
          </a:p>
        </p:txBody>
      </p:sp>
      <p:sp>
        <p:nvSpPr>
          <p:cNvPr id="3" name="AutoShape 2" descr="data:image/jpeg;base64,/9j/4AAQSkZJRgABAQAAAQABAAD/2wCEAAkGBhQSEBQUEhQVFBUVFBUUFxcVFxQVFBUXFBQVFBQUFBcdHCYeFxokGRQUHy8gIycpLCwsFR4xNTAqNSYsLCkBCQoKDgwOFA8PGSkcHBwsKSwsLCwpKSwpKSksLCksLCksLCksLCwsLCwsLCwsLCwsLCwsLCwsLCksKSksLCkpLP/AABEIALcBEwMBIgACEQEDEQH/xAAcAAADAQADAQEAAAAAAAAAAAAAAQMCBQYHBAj/xABKEAABAwICBgQKBQkGBwAAAAABAAIRAxIEIQUxQVFh8AYTcYEHGCIyU5GTobHTCFJywdEUFyNCQ2KC4fEkM3OSwtJjdIOEoqOy/8QAGQEBAQEBAQEAAAAAAAAAAAAAAAECAwQF/8QAIxEBAAMAAQQCAgMAAAAAAAAAAAECERIDITFRE0EEIjJhcf/aAAwDAQACEQMRAD8A45ChTrF3mtMbyQAsl7iYLgzsz94lfV+Wv13fN+O332fUtAL5RXjVJ4nL71p1Wd/erFrT9ExEfb6ZG8JdYF8wcmKgWmH0dYi9QD070FQ5avUA5EqKv1iV6kiUFbkrli5FyDdyLlNEoN3IuU5RKDdyLlO5EoNylcsXIuQbuSvWJSLuc0Gy5IuWLlkuQUuSuWC5IuQbuWSVm5ZuUVu5K5TLki5FbLlkuWS5YLueSgrchRv5yQg+gvnWZ7c0gVgO4pXLUMLByL1G5aDlUVlMOUg5MPUVYOTuUrk7lFVuRcpBycqCtyLlKU7kFLk7lK5FyKpKJU70rkMVuSuUy9IvQxW5K5TuSLkMUuSuU7+c0r0FC7sSuU7kr0FS5ZvUy9K5BS5Zu7Fi5IvKDdyVynelfxCCl3asl3asF6yXcFRu5ZL1gntWS9FUuQpX85IQXDkw5RuTuVYWDk7lG5O5BcORco3p3qKuHJhyh1id6gvcncvnuRdzKK+i/tReoXJ3IK3p3KJK5/RvQnE4iiKtJrXNM5XgOyMEEHaszaK+WoiZ8OGvSuXOU+iT2mK7+rI1tGbu+ch71WpjsJh8qbBVeNp8rPtOQ7gqjh8Po+q8SxjnDeBl6zrXzOJBg7F9ekOkFWt5ziG/VbIEcdpXGlyCpelcpF6V6qK3pX8ypX9nqSLuKCpelepdZ2JdYgtesypFyyXhUWJ4JXKV/EpGpx54IKl/EpF3MKReldxQULuxZJ4KdyJ7EGy7tWb+1YLuxZLuckFbu1CjHBJE19NyLlC5AetMr3pgqFyLkFw5O5QDloOUVYPTvCgHlO9RVrlymF0K5zQ41aTGnVdUE97RmDwMLhr+CA9SVdiZo3DN8/E3cKbT8c1ZuJwLNTKlT7Uj3SF1i9FymLrtjelVJn91h2j/ACj3hffoTpw52IY156pjjBc05idRzGQmF0W/vWqdUggjWDI7RqWLUiYmGotk69N8K+EcBRqtJLXAscd5Gbbo17fWvNi9eyNwDcdo21h8l9MPa052OAmGHZBkRwXjFem5ji12RaS0jcQYIXH8a+14z5h06sZO+2r0ruKkXrJeF6XFe5ZL+CjcN/PO1K/iqipei7jzxUrjvSKCxed/81m5RvSL+CIt1nFHWcVHreHx5CQdOzM6hnn2cUHbMXolr9FUMTTADqdR9GtG2XXU3njDgO8LrJJ52r0foTgXMwOJoYgFrK2YbAJb5EXHOWmQ2Bw1LzOvStcQcrTH9VzpM7MT7dLeIlovPOxZv4c8VK47+eKRqHnUurkqag3fhz2LJcFM1OedSyaiCtw3/FIu4qXWcP5pFw3fggp3+9CjeEIPpvQXKFyAVplcOTvXz3J3ILh6A7ioyEpCivouTuXz3J3qD6JTuK+a4Jhyivo6znX/AFRPHncoXpXoPpvTlfP1g4rvnQ7oJSxWG65znkkuENMBtpiNWe/vCxa0V8t1iZ8Od8F/SNrKBZUNop1MiQYtf5UTGXlB3rUOnnQfrHHE4IioHSajGkEg/WZGsbxry2p4bon+S3Gm54mJa4XNMcQJGvivowekHMqC0AEwCMswciNxBHcvPHT/AGm9Jdpt2itodB0Poy+o3rr209RLQAdcQJ/DYu+DwZ4d7QabnEESCHA6+5c3pfQ1OsS6pTDX7XskB3227TxGeW1cLQZicGZpOvZwzB7QdvvWuc3j9ZyU48Z7xsOv6e8HZotuFQAbBUgSdwI1nuXTcVRcxxa8QR6o2EHVHYuR8LHSutiqlNg8kMydYSPKyLQRszuOvMz9XLhGYio6mzrDJEicpjLXGuXXe87ZWqXtNuNoS9IivKJbnii7ipGrv+5IvC7uCpdx57EXneq6P0XUruim0u3nU1vafuXb9GdFKVGHVP0r9x8wd363f6lYjR17ROgKtfOAyn9d2o/ZH63w4rueidGUKHmiXbXuzd3bGjs96pVryuuaf6QimLGZuOvgN5/Dk9OMRHdNcl0n6YCm00qJlx84jZzzx6E+pJnaeOam+pJkznnrz71gnnYuf+LM6rd6/V60i7napFyzdxzQVnmUXFSLkrkFSVkuKnf2JXCfxQVvPMoUZCEFrkXKVydyIrciQo3886kXhFxaQi4KV6d6CocmDuULk5551IYsHIuUbk7lEWD+cuQn1vYoSnf37uKKsKo3c8V6R4JOmNOjUOGrENbUdNNxyAfqLXHYHZRO0RtXmM8/gndzzrXO9IvXJbpbjOvY/Dh0jdhqVJlN1vWOIJDbrQG3SQciTLQJyEOMTEcf0HwzqmGwzsQ+XucwsIALjc4kaolpDSTu6sldDr9K6tWi2liA2u1kBvWi5zQNQu1kCTE5iTBAJB+d+nahcyHWdWZYGSAwjaM5mN54Lx/B1NjJzHqnq0zw/T1bCAjJcVidF7RkecjvXWPBx4QnYtrqdYfpKYBLhqc3VdHbE9o7u74zSbKYZfqqVG0wREAvyaTwnLvXm23TnJde1o2HQ9P9C6Nc3PaWVAIFSmS098Zx2SOC6BpzoJXoeUz9KzeMz/M+/gvfa2Da6YgxkeB3FcTidFxMZTr3HgRqPevV0/yPbjfpa/O1DB1HvsYxznbgMx27u+F2vRfQkNAdiHT+405fxO1nu9a77jtDQS5osJ1x5pjeNnv7lxFbCvtc7WGkAxMi6YMbpEd4Xupatu+vLaswkKjWtDWNDWjUAAB6lF9RTfVjWus9IOklsspnytROxv4u4bPcvR2hziNX0/0hsFlPN23hxP4evceoPqmSTmTnOs96g6oZJ1zr2njJSFVcpnXTiqXpSp9YFm/ioYtPO1K/uUruKyTzrRcWL+7nes3DdHxU7+/juSu7UXFC8d3vSJHYpl/JSu53IuKd6FMFCGLE8/ii9Su5/ki5ExbrET/JRuX0YcXtLdol7eMDy297RP8ADxQ4s3o6wKN3P4BFyHFa9K5SvTFVDipenfxWqGDqVPMpvd9lrnfALksP0RxT9VFw4utZ8SoY4uUTzuXZaHg7xB851Nn8RcfcFyNDwbN/aVyeDWgfElE7Okz/ACWr+di9Gw/QXCN8695/ed/thcphuj+GZ5lBnaWyfWVNHlVGk55hjXOP7oJ+C5PC9FMVU1UnAfvQwe/Ner0KLYgeT2NEKbsE9x1kj1e5c5u1FXD9BOi1XCYgV31GyGltjQSCHaw5xjcDkNYXqeHr03jKBmCWP8wkGQWnYZXVcLhnAAAA9okr7WMczPyWgbCQ0dxOpeLq15TsvTSc7Q5t2FdSbiX4fOrUIqdW4SLmgB0Z5yBsX3nEsNTqzk8s6yI2TBz3grr9DpLSaAHvu4BrnOb2FoI98LmsM9tQNrt8sBrgCQRUAOtsbdS81qzV2idGIwIK4fGaKycBlcIPESD8QPUr0dJnDYSpUqu61rHucC0kuFMuB8qcwRLsuAXMhrXtDm5hwDgd4IkH1Fap1JhJrEvN9LdGg5jhLgSCPJycJ2h3YvNNMdCa1KXU/wBK3cMngcW7e5fofE4AFcLi9DjPyQe0THEL30/J3tZ5rdHPD82OJGREb5yjuWbl7Lp3oOyv5zJP12wHjv29688090Cr0Jc0GowZ5Ah4HFu3tEr1RMT4c8zy62XI6xThIuVaxu/ncjrFMlIouKFw7EiphIDnai4oglSQEXFfUkpyd6FNOKsovUg/n8U7udvcicVC7n8VqlXLXBw84EEcCMwozzuSuQx3LRnRSliQKjK4aHeUWANJZJItJLhuMZLmqPg8w48573dr2N+A+9ec4fGvpyWOcw/ukj4Kx0zW9NVP/Uf+Kazwn29Pw/Q7CN/Z0z9qoXe65clh9F0GeY2i37LB9wXjZ0nVP7Sp/ncfvUnYhx1uPrJU2T43ufWMH6//AIv/ANqm7HURrqjvIHxIXhpKJ/op39nxw9tdp3CjXVZ7Sh8xSf0qwbf2lP2jP9Ny8YvRcpk+14w9id06wY/aM9dY/CipO8I2FH6w7qdU/GxeREpT/VTj/bWPWj4UMONXWd1Bn+qv9yi/wr0hqZiHfxUKXwpuPvXldyd6z8cHd6cfCuDqw0/4les/3NLR7lf87bhTIp0MMw7xTuj/ADEryoVFrrTvWLdCstxe0O64zwqY90huILBuptp0/wD5aCuJqdOMaRH5XiImYFaoM/Wuvl6zetx06x9Mbaft2vQ3hDxmHqXda6q12T2ViajXjaDOYXrvR3p1R0k/DmnV/J61F8vouiHsIh7WbCI1bl+eL+9bpVi0gtJBBkEGCDvB2Ln1Px638dparaav2RrU34MFeGdCPDVUo20sbNRmoVRm9v2x+sOOvtXt+idMUsRTbUova9rhIIK+felunOS7xMWcLV6RYJvWB1Zreqf1b5DhDvK4ZjyXZjLIrrOnOnujwC2k78ofmA1kQSBMXH7pXKY7wXNPX9VWcG4gOL2VGteb4cWOZUyc2HkGM9q82P0fcaH3dfREOkEXyNsiAu3T4+Zlm3rHRNLW1XPrUmhoc4lzBMMJOsfu/A9y4vNe66M8F9PDufUqHrKj2lrgBFPyhDyG6/Kz9a8h6XdHzg8Q6n+oZLDOZbx4jV3L6Nbxbw4REx2lw1yLlklJXW8auRcsylcmrjRcguWb0XKaY11p4IWUIZDUolZuSlNXGgU5WJRKaY3z/VKVmU5TTDlOedyySlKaY3KJWJRKmpjc/wBSi5YlCaY3enesIKaY3ei5TlEqaYpci5TQmmKXInapSi5TkYpzCLlOUSmrjYeua6OdL8TgXh2HqFuclpksd2j7xBXByiVJyYyTH6O6FeGrD4qKdf8AQ1dWZFrjq8l2o9hg9q9FpYxriA3OdojLgRrz7Ni/FkrtGgfCRi8KAwPFWmIinWlwEGRa6Q9mYGoxwXlt0M/g3Fvb9VYnBhwXkHhl6IF2H65o8qkbv4D5/wBx7lDRX0g2QBWo1WHfTc2q31OtI9ZXNYnw1aOr0nMqudDmkEOovJzEbDHvWenz6dvBaIs/PRclctV3NudbNsm2fOicp4xCnK9us41ciVlKVOS40klKJTQJpSmpsAlEpSiVORhyhZTBTQ0SlKE1TlFySSaY1chZRKnJMalBKUpSmrjUpJJymholJJNGpRKyhNMalCyhNMNOVmUKaHKJSlCcjDlEpITkYaEkSnIw0kShTQIlCSmqcolJCmhyhJCaGhJCnICEITkGkhCmglEoQmglEoQmglCEk0aA+9JCFNAhCFdBKEJJocolCSnINCEK8gIQhNAiUkKcg0JITQ0JJqAQkhNDQkhNDQkhTVfpDxddHekxftKXykeLro70mL9pS+UhCzoPF10d6TF+0pfKR4uujvSYv2lL5SEJoPF10d6TF+0pfKR4uujvSYv2lL5SEJoPF10d6TF+0pfKR4uujvSYv2lL5SEJoPF10d6TF+0pfKUcT9HnANEsdi3mdXXUW5b5NJCE0fK7wAYX6mKP/cUN41/odxPqVPF+wc6sX7fD7z/wtWQ9YQhNGR4AMH9XFx/zGHnZr/Rdu3YtP+j9gxsxZ4ivh41DfSB3jVsQhNGT4AMHlDcZ7fD5f+pad9H/AAW7GbP2+H7/ANnsTQmhD6P+C3YzX6fD8M/7rifUsM8AGEzluLG7+0UDOf8Ag7s0ITRs/R/wW7GavT4f1f3aX5gMHl5ON9vhssv8PuQhQMfR/wAF9XGe3w+4/wDC7B3rP5gMJJ8nFxGR/KMPmZGUdVlkT6kIQJvgAwktlmLE+d/aMObcyPRZ5AHvR+YDCSPIxcHX/aMPI7uqzQhNFqP0fMCTDvytoiZ66gYOWUCl258F9Pi66O9Ji/aUvlJIV0PxddHekxftKXykeLro70mL9pS+UkhQPxddHekxftKXykeLro70mL9pS+UkhND8XXR3pMX7Sl8pHi66O9Ji/aUvlJIQPxddHekxftKXykvF00d6TF+0pfKQhAeLpo70mL9pS+UhCEH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312738"/>
            <a:ext cx="2619375" cy="17430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7575" y="417513"/>
            <a:ext cx="2790825" cy="1638300"/>
          </a:xfrm>
          <a:prstGeom prst="rect">
            <a:avLst/>
          </a:prstGeom>
        </p:spPr>
      </p:pic>
      <p:sp>
        <p:nvSpPr>
          <p:cNvPr id="6" name="AutoShape 4" descr="data:image/jpeg;base64,/9j/4AAQSkZJRgABAQAAAQABAAD/2wCEAAkGBxQTEhUUExQWFhUXGB4bGBUYFxcXGBoYHBwcGBwYHhoYHCggIBwlHBUXIjEhJSksLi8uGB8zODMsNygtLisBCgoKDg0OGxAQGzIkICYsLCwsLC8vNCw0LC8sLCwsLC8sLDQuLDQsLCwsLCw0LCwsLSwsLCwsLCwsLCwsLCwsLP/AABEIALcBEwMBIgACEQEDEQH/xAAcAAABBQEBAQAAAAAAAAAAAAAAAQMEBQYCBwj/xABLEAACAQIEAwUEBgUJBQkBAAABAhEAAwQSITEFQVEGEyJhcTKBkaEHI0JSsdEUkrLB8BUzQ2JygqLh8RYkc8LSNERTY4OTo7PDRf/EABoBAAMBAQEBAAAAAAAAAAAAAAABAgMEBQb/xAA3EQACAQIEAwYFAgQHAAAAAAAAAQIDEQQSITETQVFhcZGxwfAigaHR4QUyFCOS0kJDUlNigvH/2gAMAwEAAhEDEQA/APcaKKKACiiigAooooAKKKKACiiigAooooAKKKKACiuWYDUmPWoV7jFlTHeAnossf8NAE+iq7+UmPsWLreuVP2yKhNxfEd8ln9GVS6M4LXhEIVBByq2v1gPxp2HYvqKpMXdxwVilvDEgSFN27J8v5uo1jimLOjrZtnmHFyB6lSQPUxRYGjSUVnsRxPFJllcM+cwoW5ekmJ2W03Ib1Rt9ILgkfowYBiCyXQwMaErmCyJ5+Wk0npuZVKtOmrzkl3uxu2cCATvt511WHw3aWxi8TbPed2toAkP4RmaYEnSTE79K2djEo4lWBHlQaDtFFFABRRRQAUUUUAFFFFABRSUtABRRRQAUUUUAFFFFABRRRQAUUUUAFFFFABRRRNABWW45xtrV822uBEChjGVXAOgM3CFjQ8502q04t2hw2G/nryqfu+036qya817S9oreLxVq9h7F5zbBVt0zj7IlJZQCW1kHWOdQ60IfuZ24f9PxFfWMHbrsvF2RsW4lw8Kr3b+YsMw7xyxjfZdD7pq64fjEZQbFo5Ts2VUB/WIPyrzTB4nHj/s+Hs4fQjMFTPBiczEksfCupXlSNwTiDmbmKyDc5M4J8jlCCOdYSxsL6HW/0tQV51I/J5vK3mzcdoeJ4u3ewy21tpbuXMruc90iUcjMihYSQPFmGoA50zxVbwvYYti7IdWOYJbW2e6dSpYC5cfQOLZ35VgsVwayoHf4+2ADJDPaBJ21LXCY1OnWuGwmAzBjii5Exkm5yj+jtHl50lipPaPn9jN4XDR/zefTl1/B6JjcSmgPEbmpg5GwOnmc9raqzjRuiyz2OIPfvKB3aI2CBLkwSSbfsxqVnlzrIG5g40/SW9LbD/7FWmGv4cTmw+LRBqzt3MKoiWKrcJyiRMSYO1NV6n+gHRwX+4/BfccNrF3Ld27ibGPbEqkq1ruzbYhSApWysgTEgHY1UcC4hdchLxXDOGA+stXBCxoxVnU7gjlyq6x2AwqM3jZSm7xABgMPHkjYjnzoweNdwRZxT3E5rci7b9CHkDf7tH8RmWqMMR+n0KqtGrr2wfpfcqcDdYWMQbU/zboW0yEDMzEyRIyjYzGmpIqy4tjyrZ8FfuJmgNYfJkZmYKhATxjfUkHcarUnC4HCOThsXbbCG6uUXLDsth/I2mlVgnTTeNtJn8Q+iu7INvELdAglbmdSYaT4gx1I05e6tqc1LVGdTDPDxUH2tPdO73T9PLYndmu1uLTLYvIt29lZu7GYMEXLB75vAx8RECYywTvF9e7Z5BNyy1vUe0ylfFOXxKSsmDoSNtJrzHEcM4jgrgK277KgMhSGygxMMsyPCIbINoqtxXaS43fO9wurIq3UIUtlQsVD27oJMFyfC0CdYq2zFRue48J7QrdBzgJHMOGUjqGH4ECrpWBEgyOtfMPDeIFEdxcDMVIhvBckxlJkZcwgSAxJzEGt72J7WX7ItWLxyhrhVSyKUUZGf7JBiViVJGu1VuOcMquexUVncH2kdmdXw1z6sgF0a26tIDBlGeSCDVrY4vYcqq3rZZxKqGXMRvIEzzpGZNoorl3ABJMAc6AOqK5RwQCDIOxrqgAopprh+6flRQK47RRRQMKKKrOO4oW0DzBBkCd/Lz05UITdizrg3AOYrIYztvbNklcyvttMdCORFZK1xa6ri4LmZjrH2SDuINUoslzSPX6KznC+1Vpl+slHA1BHzBG4rM9q+17Fsllsq/e+9/nSSbBzVje3+J2kzZnAy+0OY9RVRc7ZYcMV1PmNR+dea38ZcurOYk7EnePWmxgjGrAN0O1VlXMniM1d/tpdF6fsDkIgjz86qe0naq/eLKWazaUAuEgMARILMSMsiDAkwRoJqJwzKty0txh43MztCjw6+btp/ZFTO03Cjde6lsDMyW7oHJirZCNeeVEjzArixFV5nFbLc9bCx4EI1Gvilqm+Su1pfnp5FPwXE4JixCs5UZmZhJiYzZbmp3kkCrfF3Ge7dVbr27dnIoW2FBdmQPJJBMeIABY2J12qn7Odn7ovFrq93bVWXxEAsWGWI6QZn0qZimKXBdS5YbOqd5ba8iMtxFK5hKsCCpiCNCvPlhFxb2NK/Gqv9zl4smpwhHBL3LzjKGE4nFAGc5IgXQo8NuRsJPQU3d4RgyGPdWm0GXvALxDaFp0J2YAean3V78XcHxnCquXIPrMRdYCQRB7qIEaAGNT1ioN/jKj/ALxZHpYuMf8AFilHyroUlyfgcssJiOcGu/TzRs8bhbNsBbSWrZ3yrbAlYkgZYG3Xp6VSMoUJDTlcsZEZpfORJEwAWUDoQNhFZ3Edobcf9ovbz4Usr7hmS6QPKajf7VJtnxLnb+eK69IspaPzql3N/J/YTw1Tm4r/ALR/u9DZYLCOUzJqMxbV3ZiciIM0mJ8BJ8iAI1mFxLEJaR0uHL9U6DMUMhvZAgklpCiI1z+VZVuNZmCHCF3IkLd752I6gXbrzseVR/8AaG5Zci3YtWWH3LdlSNJ3W2Dt501GbekX7+Y+BCK+KpHwl6R9TVcY4Zde3AQlkNoum5k2FVoHMh83zqN2b4bdXvbrI1te7YDOuQsdxowDaRueunOqEcfx14p9aFFxiiszsq5gASCQ+g8Q1IjWjC4DF3xm70AEkCAHkqSDDQQdjsdR7qwdCa1bS+Z105UXHhpt90fu0bDtJxOy+GyBgzmCANco5z00JEedXH0f9uIsm3ezOyGFJIEoANQ7GCdRMnqZ1FeXOcRYulbeKYXMpBICiCYlPWOmorR9lbGJuYdBe77W8z22VvGZTKWGZgDGVjqRIY6666UsO4O99wr4mnwOCoNpS3dt7apW0XLme1YDj9m7sSv9oEA+jeyfca64lwTC4ofXWbV3oWVWPubevHMNe7m8e6xKlmeCl5GsuGOYeLN4SpYjxBjrl9avP5ZxNpW72wcwXMrJqNCJcFJkagaHT310Wnba/cebLhN/BK3fp9dV9S24x9D2Cuj6prtjUmFbOsnqLknl94VmMR9GWNwzBrBS8qsT4G7p4KsNFYgT4vv/AJVoMD9IS5ULM0mJBAce6Ibr8K1GD7WWmOXMhaNFVgG2zRlaOXSpck9GXkqpZlquq1XijFdmOE4h7twX7WVEYFv0uwjKoyL4kLDUyGEqTtqda0uDw1teDWbiooZcLauSFE5lRHmRzkbzWmt8TtMoOYBTEFtAZE6HY05isKly01o+w6lSF08JEaRtpVp6GMndkqsD2u7QB7gspcCLs5YGPcRz8q0/H8VetWzct5CqiXDBsx22IIA0nU15Pxq1czvGmY5t51/qzv8AjVRVzKcuRbpxS7aCfo+KBjRlAOWBs0NI8tPnT2M7U4gnwXNRvER8DyrP4PCsASx0bnvHuqXwC1nvhFUQN2ifkdwaLak7IuB2jvHXPE8s7D5A0VprGFtZR9Sp9DHyImiqsK5qay3HO0f6NdIDZxzQ7j0P8CqbFdsrjXoQ5VAkaTI5gj94ql4tjHvkMYMfaMCR0ny5TSUepcp32N5g+1lm4pKkq0GA+gkcpGlZjtJxw4hMoVDBmZ0PkQazeNvd2qiCCdZ3Bqu7sssrr18vOOlNR5kOTZMfFXF3Ujp/G1OYZySSYX02Pw502HaIJ5aj+NKXCMMs5oP8cjTewhXt3CZ0M8+VNtZBAzeLlppXV7Gcpnz2rvuwTJ29D+78aLiObWFA+0QOn+lc466iohhc7FvaZgYHLKCPM70gHjiZG4NanhrJcw+JDIsi2wnQ7AMSDGk51/VocrO7LhG9zAcXx+XwW7CXLtxQM7F5AAzSJcjY9AdzVZhMNiroIVrYjdIII5aBgfL4ir7FYFXxGEI0zkrIEnS2/U/1BUscBS0ocF2Ysd3KkOsAEMoncHaD51jOnFtvLd++49CjjqtOCjnaXRNryMvxDhz4cB791lQhgCqQzXADCqAdpBBY7RznSgv48wuV2YlZYMCAGkyo8RzCI1056VruLXLRRWa09y4oHivG7cQhjqQxuGJiQNJ1BG0QGuhbSsmQMsAg2LeobmZWD1B9eZrWnRklrFX8PuY1sW6kv3St3t+bK/h9u2+Fu3Gyd8rEIs5MwyjXTUmSYEanSRTmMtq2EtCzZY4gk5zkJgAMBrHOAd/vdNOV4tfBUC4RlJjYHXTUgSdCRrMDTQUYnFXRClmOU5gczHxHxFt99TrvM1rwp35b33/CMFVjb8L8+JL7S4cSXs2iloLB+rKQ0xEkCSekCPnTGL4dcuWrC5St1EPja7bVSmZmzA55kSsERop3gmpt9gcDHdicxJubsSOpidQ/M/YECkvXMxAY7AAeECFGw8IHn561GSUbJPbs/I86fz99BxGuHFWsSWshhbAALMRopU5gtvwzmOhEzPlUfGYFb103XvAF28UIxiBEmY3yjadzoIgqYJ0P5UjGVaDIEfg35UlTSd1py5beA5TfNef3G7fCcPze4ddfCq+Hrudf6vzq3wN8WkyW7l8LmBCi8ygAxOijQnXY8+ca1KkaDmSNdedTO5CSxkxyp1Kaf7m2KMmthx8DY1i1GpAJdiV8O+4B22gVrsRijb4fhntHILTm2cu0JfW0V15EZt9awd7GvOsAZto5FW61ssAFv8OvWFcT+k3o12zl2B05B2HwrGpBxX5uXTmnJXKPtHaa3xG8SZR2GUTMBrYDAg6CWM+dM4UNlIS61hlcsly14XhlAZTESmYgwdj6mnu3AAxgOaZt280bZlO/zj3VEZAGYI6sVyzowMNm+8o/8MfCktrkyWV+BIu8cuBgLq272fUtdtqxkQCQ2jjQj7XKpVrF2zE2nW73YebdzMrKwDxkuDRofbNEjpVfjMEzraIVpi4CQpaGkkTG2mQfCpd4g3wq/wDhXFHKc1q6bXns9odZq03zM9ndblvhMSbRItYnu58J75GsZSBIU6skkGRJjQ1eYbjOJUEuveqGC50CsqGRPitD2CD7pnyqnweLZ3xJWGZzaZtBBzLdBiOi2Vn1ql4X7eFQqPE2rqYNxW+rylhvDCAetNwj0L49R7u/fr9Xr9T0XD9twUZXQruCSe8CzMSrQWXYET1rF8RvteuhpiPsiQFjoOlVfEe0l+3YuXGYXTbe2Ml8C6hRxcUjxgtJZAQc2mtWeGvgliqgTBjXQeQJJHxpWtsE5Zlsl3fm4XcQVEmcx2M1BvXmkMHYEiDrBj1G9LjrjBzqSOVQhdYMCRvypxRkze4K9izbUq90rGhAzSPWaKocNxIhR7Q9M0fKijKAmDXxZhy+R8qdvnMJggeWw9R0rpHIBOUHpodR7udMNeacwUke8Ef5U9WI4LFiJJEcuVcM1tZiQTTt20XGYSDzGWKYwy9U1HPb4iqQEm0p3JEEenxqNirkCfOCDt6zTlwk7nL05j/KmUJHtQRtBoAgoSW5VI70zqDAO87UzesqDKsfTKaEuRpJI9PlViLLD3ASABz35/GtHwGSbygHxWZGm5IdY9fqh8R1rH4S7B0Dn0Goq3wXELrW3VHKBXDNpLZW8L6bgTkrGpFtaG1KST15nFm3N3BNEZb7KV6EI3/Uam4r2QOmIj4mar8r6NqCuILTlMwynxBdTyj4Vn34bjrhuRaxDhrhbXOFjQD+cI6Va0JysTHG33TTcPewVKENGQL4RtEhxO/2jUTieKi1ay3Vh0CugYSDbZsuZeWjSKjYjhbhsr90hJjKb1lmJ6ZUZmnyiow4Ux0EGAToLm0gEiUE6kbda3VaK3I4cnsPcPvWct3ORnyg228XtB1kaaaqW18vOkxPEEnwknbWPKOY61Jw3ZW+xIFtzpOizO0gQx116cjVla7CYkkfU3COuVlO07NZ3nTU0nXg+0uNKSImM45buYZLIFzMEytIAWQIn2p5dKo8TxRmMkD3aa1tbP0f3ho6MsgyS9tVkaAeJ0Yzv7NM3ux4txIwhM/0mJK//Xf9OVRxE2NUpJGNTGHyHmZI+X5V2MXcAMEEGJgKw026xud62tvgMutu0vDHZiANblwyYgaq4O/Mirb/AGKx6aD+T7RPJUCfLu/XalxVuVKlJOzXvxPMLV68xhSx6BRPyUVOt8HxtzaziW9Uux/iEVu27K4uw8LirCXHADrbZSWgsRlTSDB5ST02FTLWBcL9ZduuOneMs8/ZTKN5rOWJSQcJ8zDWux+NfbDsNtWa2AOX3vOl4Zw7EYO6qXIjNna3IMhUhtQNCUkb7xpWh4xxQW7YKWhcLNlBuHMAYYjqTttI33nSs7exhvXQGsW7TZTlKaNOXZiRqsSY3Eb7zlxXJ2ehfCkouUVfy8RnF9475mD5fZJIiDOkwNCVKeXSpllz3xKnxm3Om/gJ1/8AkPzq3a9urkkbH2HB16PbB/xUWzbzZiEDZSslGQ5SVMeB7m+Vdco28zWlkZNtlSzvdttJzFbkctrlsTt55B7qk37rg4Bg5y3FwpYcpVxYYa/8IajnNS0wNpTmXQlg0LcU6iII77uum1OXuFsbFm2pYd1MFkuMCDd74T3YZRlLMBrz5UWHfQjcJxJ7x1KqClkNClhmKutszJMQLpOnU0xaxCJbsX/GuW8YWAwDW786tKxo1rUD3VY27JOKNwm3D27iH6wSGfKVJXeMyztUK/w1xg8QGRlK3GdB95SgYkdRKRPWqsyboXjUA300Z0C5lAYew7241EGWuESJ2HWrHA3kuWe8UQ0ZWAERGm3T0qJjQRigNZayC2+om08n3tPqetSOz7FUcREXH90ktt76ibYaWIj2iSRqaRsO0jn6b07ibRDQw+G8dRSgudFaRyO3vqrtbCLPC2WyjUe8x8qWoSpd6j40lZ5RlsvDpGVTcVgZkO0H4/600eCuSf8AeGA6ZjIpzG424i6AnlprI/jlUZMeTyI5k/mK541qnJl5Eyo4phsRYPidiswGDEqfyqv/AEx/vt8TWxTEJdtsvOIM6/EdKqcHw+0Tqu2+8evUV3UcUnF5lsZuGpSNfuDdm+Jrq3fdiFzMSTpqa03E+H2zlKINSAQNp6x6Vpx2dw4WVQBws9DtVPFRy3SK4TvYyfF7pRFQHVRqec1m3xT/AHj8a3tiylwEsoPrBqofh6G6VCKNfOuLByVK+fVnbiqinTjGKshz6PiXe5mJIAB1O1N8VxDNdY6AzEgAExpqd60fY7BBbrlYjLEgR7jVBftN3rAgAAkyR512OtF/FyOC2hAbiFuxcPe5iDcRgF1OVMwbcxPjWPjyrZ4nDWMRghiASlpj/N4nPcUgH7nfBSc0cyBBG9UGK7I4nFJ4E0BLKWXKrGCIJJ9knmAY05TUnF8auW+I2eHWindi1F1ioLlsjuVDfZGZM2m+asbOckdMcqjmfXYa79hAS5bQD2Rh8CpiOcqTB91dD9JbX9Jx58gLdof4rMj41juJ9oT3roOKX9HYd3awa+HU+EMbikxtPlTIxDXf6TjN7/hoEU/qs9NQtzfvxHKtF/4fF/axuGwd5/aXHP53MWQP/jvL+FMPw1FHitoOve4u8f27jCsa3BLh1/QOJ3P+LiAn44b99ctwULqeG2k872PX5gXLdGRdX4/gOP8A8V9f7mam4cEPabhy+tyzc/aSkHFcEn9PgR/YsofmlZUWwB7HBl/tXmu/Lv3rtcTk/wC88LtedrC94fnhj+NGSPNfX8i48uSX9K9UzW47jqYUW7nfqi3RmRktXRmEAyO7aYhhv1ru5xRsTbLIe8u5VNu6umZGOgObXfMIOzDWN6pO2qi5h+H3g63RDg3FXIGlUXMEgZRmHsxpTPYbHi2qMxCpmugSQoy55HwJb4msq0YxWaOjVjbDylUllkr3T5JbX6JdDbWMS13BlLgy3rR3jIVaZBOgUaagg8hpUHE41SCM4lgfZYHKduWm/rWh4TxHA3ES7fZTcYDwkSqDkuXUT1JnWYirDiOKwl9Sq93cgSEZFbQbxO0VzStJ3ujsWEknlnCXfb36HkvFme7bCvcUXA2YQwLCBAOg38XTlVPwiVfPfcMEAkhtVAIBAVVbMZIBG8FttxtO1l/9Ey27WTXNn8KMFjLCAsDMS0nzA5Vj8WhW4CVKd6rhkgrDZDyP2TCMB5mNq2jOLlZ7oMRgalKjnjL4Hyv9be+RoRZFyXRkytqMzopg67M2+tctw+5yTOOq+MfFZHzpezbMcPbgsRBEBXOoYiJRm6fcFTi5+3lGu7QP27Ns/OnxWtGSv0+E4qUeaK8O9ozlKkagQR7ori7jZ0yqpHMKA253O53+VXeGvN9kgjojj8Ld4/s0+4bdkMf1k0+Nyz/zVSrdhlL9Pa2kZ8Y99ixM7yzMPgxK/KnsPfASdmzahVW2IOxBtBWn31OYWGMZbZPlqf8ABe/5aUcPt6kI4B1PiYDQ+doj51SqoylgKh3bv+yMymRAbMQVDxILOH02za03ftBcyouU5vF45k9ZzHy6aERpSvh0AMXF2nKcg+eYk+5aXD4Q+LYggbBhrtpmAnaq4iehhPDVIJtobtI2zge88qfFgAQq1xbwx2NTLdr41eU5yMMLRXeQ9fnRV2C5WY7EFsvUMKn4W6JBUmeeunxrrHWQFQldc2sbj15iusLbKjQbmdQNeXofMVxPY67bCYu5muqygawDA/fTroO+j+rtEazT36EVgZSCWBHPf03HnvT+MwzreEqZCEkEESJ3HX0FShZbsaOAtsJjKy/ZO3uPTnHLWrLHXzBYSGCRv0Gx5Hynz60017wgg6MNpkTyYU3jr5ZWzkSEJBG55fDzqISllsPKrjOBZQg2g6z0J8qjYm1LN4oPLXb5bVFw62yTuskbHbToasrmEQb6Hlpp6HpWi3CSvoWXZW8wuON5USdjPn+dWtnFWMOBcv5S5kqDHhExOvPSqfssyreuBdsgn/So3ELFm/cUNZzXCy20zXWCmcx1jQAZT9kkzRKVlFLd7G+GhTvKVW+Vb2tf6tFriPpMsgwFPqBm5abecV5/ZfNx2zfHs4i2t0T5Wbllh+tbPxq+bAWQJ7qzGbKIIM+LIfbs6xrzHumarWwWXFYN10FnFXrH9y4pup7pze81dLiwqWqczbFvB1aLeGi001e/R39beJD4niFFxxc45ct+JvqrS3PAJPgPdPErt7qqb2I4d/ScVx1zy+tg/rofxp7jtzJfu/7xw619Y2gwgvXPaPtn9Gfx9dd5qH/LWX/+pHlawAT5lbddNzygS3wgmbdvFXX+86Fl+FsyT6ip9u1hp8PCr96dsli6gG27ZR58udVNztDbYweIcTc/+WyWwfcb5/CuWuW3/o+K3v7V1TPwsv8AjS9+9Cs2li+Fth7PAEH/ABLg/wD0QUJjr6Hw8M4bZ82uYQf/AKA1QLwtTtwfFP5u+I+eSwv41Kt8AvH2ODKP7d3ED5NiF/Cncmxbdv8AEu2Awl1+6zi8cwskNajLc0UgkEQg5nWa64FwbRbUgd0iKxge28k76ATJJ8qubHArl3CWLd2zbsNbv94bdsygRc5j221Ytrqd58q47N3AVvPqS10TG+VRoffmb4VzYp6JdTvwGaGetHeK0fRydvK51Z4BaIVsrsrKGUgBZBiCM9pZBnQzHnUPiFrC2pKWb/eATowUbkQSH01QgwpGnOtKt3KttSB4La2wzXGSUQALEWjEwCQdeVU+K4UjQRiFVoIIRQ41uXHEEuCdLgBleU1jXp04wvTtm7WdWHx+JnO1WcsvZf0JXEcVb7oYwrPc2HdFMCXYKUiNoeQdN3Jrzizxy9icyX3DMjC6jEKsLPd3EkD2ct3P5d2a0vaYi3w825JLOlvNrHtG6QJUaRaT3k61iOGp9ck/aJT/ANxTb/560hqr8zlxNRudr7bX77+pr+G3ktWxauZbkayot3Egy0DOvn6a+82uF4raUQGyelvKPjbZapezdlLtxA8GUBykb+AAiZ0jf3VM4QMO73FcKgAELduBSNTm8ZKjQkaEz61hKUnUaXU9WnKlDDxcr6Ri3a3PQuBxGy29xD5N30H9fPT2HWzPg7oH+pctqfcO7Q/OoN3hNn6sqshzBy3DcjSTDKzLI1nfaKXC4DDJcR1uHMCMoLDd1LLoROq5iPSjNJcjF4nD2unL5/hllctZjo1w+j5/xxB/ZrrDcELMSFUNG5thT8Vw5P8AiqQhQiWgpEk6QV3mfTnWf7N9o0xNp3tLkdCMy+ROh0Os6jfc1SbavY5XjHsjWYHAsgbvCG6akD4XLg/Zrm9hkALIqCdyqgT65VAPxNcJiDp4m1MCGYiQGJB1/qGucQT3ftHTQzqY5b61VOV5I5Ks5Su2yJd15V2lsbUJEfvpbZr0YnCcmyKSpi2aKrQB3ivFl7xHFnK2cGTzjQ67fEfCmcRxVVuhntqwP2dtfy/ConFLoYqJ0zjyIMETr++oGM8TjTVdwNJ8wD8/4NeYrtndbQteM3pZbiKVQMCADoG5kc1PUDTnUbF4pnvgs7HwmCSDGvl19aZvW2tqpKnKxHy9KkXCr31C5YyGCQRJ6GKq5SS2Ge90ERodv3ifwPypnFXCWuT92QI+NNvbIbQeydp93w86feWV3g6ArBgwP450nbcSXIih1jTnGp9OfMVcoCIaQOUHUHyqsw95iQTr4RMxO289fP8AgzL+QoskhxtER6Ry8iPhypktFj2fUC/cjTwjSnjhlGxfMHDAhG0KtME5NRy0jQmq3hONC3C28qJnSPfUbF8QyXCrC7cgyO718J1BUkgaT6UnSlLK4rVfMFiIU04zdk+21y1xMfazABg2ndqCQZ/pFmDGsEevOqSzjVtXLzXXw+R2VlVsQisrJoG2OpHSvPeLcBxN+69wpOZjBYa5ZhRtvED1qJc7HYi3BdQgJ0LjKCf70TWro1W05S1XYTDHUYRnGKVmrPd80+VuaR6JiMXw1mLMnDy7Ekkut1ieZMW5mabudp8Da0V8Gsfdw1x/2QKwd3gjQCblsRvkKgn9Wag/yePutqecn8BWjpz5y8jGOLov9qX19WejN9ImHUaXz/6eFYfttUS79I9o6LdxZ9LWHX9omslguyt64neLaGTMFzl8oDHYHMR1qc3Yi8BJ7gDpnDEcthNTw+sn4mqrvdRX9K+xb3fpEXkmKb+1dt2/2FNQ7n0gnlhn9+LuH9lBVbxXs7dw9zuyUPhVgyHwkNqI8FP8L4BcuHMGSEgS5YjM0wIEawCfICjhQtdt+P5I/jZZskd+iS9EPXO2t5hIwtn0dr1w/tior9rca3s2LCdItf8AWxqfY4HinFwr3Ki2SreEZgVJB0M8wY16VpuzIS9bZLllFe2cjuEVcx1jK3JwV1ER8YGNR4eCva9t+wqnWxVR5b2vtdsxNvjfEm+2o9EQfsrTj4viJ0fEunPQEaeWo0rZFbWZluX/AObc5cvdrqpgkBACpGoOvI8q5xt1TYY3AdQTJ+8YyHeVcggwNIzbbVp/K0tH34D4VaUZNzs0r7afPVmOwmJutc+uvXLyoMyi5Md4ZUEAseWaD57VG42uS6HAA2eBtmUyY94B99PYZgHblqsneIDNPzGlQnxOe0SQSJkTEwZBnbnFXJLkZUZNwTe5eo7WrmZDBUnKeUZ2A9xH40/Zx118QrEyzDKICjnHTXVhvVVa7Q20MNPsICMqMMwWTo08zG3KlvdoLNzZu7Ik5sgTXQx9XbB5TvyrndC8s1z1F+oxVHhOndpWzX1t4epuGlVtkEsy3ChO0+CG57Fk091Rr1qLqLBIDYfloQFbp5g+lUfB+1dtFYPfDAmRJYmY19qDyXn7t6nf7X4bfvFnTX6ydJj+n5SfjVcHtOCNXTYt79z/AHFiJE2CNQAdVKzA0B1msr2esrbxSFFyJfRrRA9nOPGjADrkI06edSuLdpbNy0yW7gk6BVz6iDI1usPl8Kp7HE2t3A0/zLIy+WQhSfWGb41cYZVbqS5Xdz0H9G8GKJOsgoddG7y4mnL+kX1p97oBRVPtG8CdTqpRo1O2rxr6VHw/H7FzZhJ3Bt3AJmY9k864uNmu2ioJjPOjx4oM+K2u/qdtudEINSTCc01YsBbkSKetJTtqwYqXZw9dqOcW2um/yoqQLNFGUDOcTxahrYEGLgOo26iovELsX/Ij7PLntzpvj9tgBJkB+kN8tDUq1hO8VXQyyjxTqCOumxryFaOp1p66icRKmDBXUbaqev8ApTLwuIWIIj1HqKl3RCgH2cw8wPd09PgN66u2A2KBIXLl0j8x+NVeyN7EM3c7NIgjnqOfX89aW+fCzSwYb9CNv8qkXlgmdNNxv5Go98tlbTkdRpII+H8c6b6iTOcNhgxIDSIBnYjTnH4j3im7qa7mf4/j8xXfDLpVmjQ5R8v31ItjO3KD5aTTu0TIZwaeJgDIKiu8KFtKxzhHDbliizoUzeHaQ0AtBJadtOkw+S648gR6VX8VVl8aZgwJBylgcp13HIGa03SXUxdVUpcVq9um+qtp2lvhHtq1vW9AJnN3hCuJ9r7IAPM7MB0NZvtphmD23dHfDrAAUOHGvjDQc2ZmOaeYA3ioN7FMZlnM7/WPry69KpeLXb5A7s3HGxUuzdI3IEflSlDLUUm+Vv8Ax8mRRk8TRlwo7NOy0fZeOt117S+wXEsKl6bVm9aQoRmuLmIclYOWSTADDbSaoO1fE3GIbuE8BAM5DqYhiANBJEx51XrhMU32SPVx/wBRqRZ4Bfca7zsJblvoOvKtFKnDXN9QeHrz+GdPTfY13YjigODYYi5btMuJz/WOtuV7opzPXrpoK0WLe0oN65dtrbyrLSrpvuCpzEnQaATp0BrzBuyl4nfL6qT+MVLXgKKMjh8oOpOJCrMZpydyABr97nUZqUne5sqU4JK31XteQnb3idvENY7i9It2hbY5biTl0H2RJj3a1VcD4u+Gz5bhOeJEKQInX6znr0qa3AcKvtXwP7/5A0DDYBRBuzrO7HXbyq+IuUW/kQ6SvrNL5/a5XvjlJLGWJ1Ym62p5khTE1fcG7S3Rb7uz3FtU5927PmafECxAzaHWOQquN3h48/7hP4tXN7jGGURaXKOfg/Iipn/MWVR8SqEaVKWecm10V7vu0siwfit6MjX2yxGVVt21jp4Vn50jOLn84WuEzBd3ePSTA9wql/li2Nlb3Kg/GaF44AZAf9ZP+iuhRitzzKv8RUk3G6XS/u53hyQt4bQW0/unT4UYO1mw7sp9kCQfNht7/wAa7tYtbruVUKCqggTvlZSdSdTpz9wqNw0jK+kQNeh9n/OpZ2wvlVysxIOZvd8IA/dTNx58qn3cOWJKeIKviI2EmFnzJMQOh6GnOM8Haylu5BNq4SEcgqSVMEMpHhJ9oDXwkamDSKKeK6Ya0kV2/L0pgOYT2h/HI1fXDLXD1DfgT+6qCy0MPWtOtjwZ+tv/AJDNDEes8Bw2exacc0B+VXdnCHnVP9Hl3Nw+z1WR8DWk7w9BW8FdGMnZnK2xtFdC1Src5nSujeEaVWoriBaKQXx50UajuY3jnDbmYZi3tDQax11qfw3hHd7OWU+4j3cjWrtYhrgIhSeemh9x50w1rKJg+YA1r5+pXstDq0KS9hXgrAIkHaagY6wVumEghJHx/Ctmg6Az6a0j4aSGiTEeJdY6VmsS+aKc2zHNdVlHXp0/ypcVb+qYiYy6iII/MVrW4em4GX0A/eKSxgCDrdYxuDliPQVsq8GtL+AomETAPmkK2qjkdDFXeA4GzKS+gI99X38nIPtkDybSOnlFcrw20DPekg7gtVzquStHyKfeZ3EcFKXDNxIyiGYx5fGpD4MWZe64WdJ0jXY6fjVti+HYd1gsRoR105ioWE4TbQFO/drZ+w4DKPMSNPTalLiSjaz8CLdp4Rdx12xddAxKrcIKzoQpI0PIEdOtF3tRc5Iv945/2hVx9JPBv0fFErrbujMpiIIgMvuMfGsaRXpRd46mMqcXLM9+pb2e0OKdgqvEkAKukyYgRzrccN7GY3EKXuXVVSRlDm9oIgghWU79alfQhw8C3fvMs5nVF0B0QEkifNiPdXqqYmNCsiuKu6qnanG3aaqKtqePv9HzoTnuiOq2cRcj9a+fwqTY+h+1cOZsW+usLaC/AMa9TxDgjRfEOpiR6/nTLsI1IHUEj86UViHu39B5ILY89s/Q3hYP+83mPKBbAnl9ma8fxeENt2Rt1JU+oMH8K+k24hYtA5r1sTvLj+JrxT6QcDaOLa5hrtu4lzxEBgMr7MNd53kTzrahGtGTzu65CaXIxo3oarThGAtm/b/SCRZDA3MniYoNSog7mImdJnlXGL4Ye8cWg728xyMUYMVnQkAQDG9dRI72V7P3cbeNqyqswQsQzZRAIG8HXXarPtV2IxOBtrdvKgR3y+B80NEiRAgEKfhVz9HPFrnDu9cYK5eu3IAJDKqoJMezMkmtB2r7T4ziGFfDNwwqGgq+ZpVlMhgMuv5E1NpXHyPLuE3Ic+k/Ag/nWy7PdnrV+4torKOCXKkgso8QM8tcug03qjwvY3HhgRh306wNOdbHsrwniOFLMltJYR4yNBM6fxyqrCRtOH9n7eHQph7IVTvpq3qTvUtOG5gUuIGtkQysAQR6VSrf4qdzZX504tviR3v2x6KKrM7WJyo8Q7WcJOFxd6yRAVjl/sHVSPKPwqtt2i5VVBLEhQBuSTAA9SRXtPGuxT4xlfE3gzKIDKsGOmm4pOHfRvYsulxbjh0YMrA7MNQdeYNTYo8XuWyjMrAqykgg6EMDBBHUEVvvo8VcRdSy65kGZ2BEqUiMp5e0w+HlW5xHYLCXLjXbwa5ccyzsxlj1MaVP4b2Yw1gnurYQneCRNAi0wuHS0oS2iog2VQAo9AKfFzppTCYZRsPxpwKPKgR33k0hekFE08z6iyo7DfxpSUKtFTmYW7CQMe46fCuGxrnc0xSVlwYLki8zH/0t9sxpDin+8fjTVJVKEVshXZ0XPU1zS0lUkAs0kUUopgJSigUgoEV/HeC2cXa7u8siZVhoynqp+VZ1foywX/nH/wBT8lrZmiKL2HciYHACzbW1aZlRRAAI/KnTYnd7h/vn91PA0U7hdkVsAh3Ln++3500/BLB3tg+pY/iasAaKV2F2Vo4Dhh/QW/hTq8KsDazb/UFTBQaLhdjKYS2NkQf3R+VOKgGwHwFd0hoELQTSUTQAGloooAQUCig0AFAoFFABRS0lABRRNFACUtFIaAOwB1opAvnS0DOetBFFFAMAKCKWigBIpYoopEthFIBRRTGJSgUUUDFikilooAIoIoooEEUZTS0UAc0sUUUDYEUZTS0UEiAUgpaKRTACgCiiglMIoIoooY7BFGWiimARRlNLRSYHMUUtFCACpog0tFACrRRRVZS8q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3727" y="417513"/>
            <a:ext cx="2619375" cy="1743075"/>
          </a:xfrm>
          <a:prstGeom prst="rect">
            <a:avLst/>
          </a:prstGeom>
        </p:spPr>
      </p:pic>
      <p:pic>
        <p:nvPicPr>
          <p:cNvPr id="12294" name="Picture 6" descr="http://toonclips.com/600/82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3400" y="1289050"/>
            <a:ext cx="2768600" cy="2860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4899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274447"/>
            <a:ext cx="11887200" cy="1463040"/>
          </a:xfrm>
        </p:spPr>
        <p:txBody>
          <a:bodyPr>
            <a:normAutofit/>
          </a:bodyPr>
          <a:lstStyle/>
          <a:p>
            <a:r>
              <a:rPr lang="es-ES" dirty="0"/>
              <a:t>Aunque eran las nueve de la mañana, me acosté. </a:t>
            </a:r>
            <a:endParaRPr lang="en-US" dirty="0"/>
          </a:p>
        </p:txBody>
      </p:sp>
      <p:sp>
        <p:nvSpPr>
          <p:cNvPr id="3" name="AutoShape 2" descr="data:image/jpeg;base64,/9j/4AAQSkZJRgABAQAAAQABAAD/2wCEAAkGBxQTEhQUEBQUFhQXFxgaGRgYGR0XGBkYGBUaGBgdFRsZHSogGRolGxQXITEiJSkrLjAuFx8zODMsNygtLisBCgoKDg0OGxAQGywkICYtLDQsLC80LCw0LCwsLCwsLCwsLCwsLCwsLCwsLCwsLCwsLCwsLCwsLCwsLCwsLCwsLP/AABEIAOEA4QMBEQACEQEDEQH/xAAcAAEAAgMBAQEAAAAAAAAAAAAABAcDBQYCAQj/xABPEAABAwIDAwcHBQ4EBAcAAAABAAIDBBEFEiEGMUEHEyIyUWFxFEJSgZGhsSMzcrLBFSQ0NUNic3SCktHh8PEWU6LCCIOTsyVUY4TD0tP/xAAaAQEAAwEBAQAAAAAAAAAAAAAAAgMEBQEG/8QAMxEAAgIBAgMGBQQCAgMAAAAAAAECAxEEMRIhQQUTMjNRcSJhgZHwFEKx0SPBguE0ofH/2gAMAwEAAhEDEQA/ALxQBAEAQBAEAQBAEAQBAEAQBAEBX21nK3R0jnRQh1VOLgsiPQaRwfJqB+yHW4rxtLclCEpvEVk4mp5aK9x+SpaZg7Huc8+1pb8FDvYmuOgufTBttn+WzptZiVOImk256IlzAfzmG5A7wSe5SjNPYpt09lXiRb0EzXta5jg5rgC1wNwQRcEEbwQpFB7QBAEAQBAEAQBAEAQBAEAQBAEAQBAEAQBAEAQBAEBWvLhtPJTU0dNTuLZqpzm5hvbE0DnLHgTmaPAuXjeFknVW7JqK6lIU8DWCzR/PxWRybeWfR1VRrjwxRkuvCw+PaCCDqCmx5KKksMtrkCx9zmT0ErrmCz4rnXmnmzh4NcR/1O5a4yysnzl9XdWOJbikUhAEAQBAEAQBAEAQBAEAQBAEAQBAEAQBAEAQBAEBRPL0T90aQHcKdxHiXuv7gFXb4TZoPOX1K9oqKrnLnUlPLMzMIwWNLmiTfqRuGu86btVBVrCyarNc42SUea2Xv6lhTcjTxSMfHN9/g5n5j8k64+bbbdb0uJvuBFp8sY6GKNk1PvM8zia/B62A2qaKoaR5zWF7PU9t2n2qt1ejOhDtGP74v6G/5GqojGYwGubngla4OBBsBn+LArK4tLDMOsuhbNSj6H6NVhkCAIAgCAIAgCAIAgCAIAgCAIAgCAIAgCAIAgCAICpuXzA2SMpKp5eGRzNimLLAiGU9J1yN4LbDf19yM9TafI66jZR4dBFE10cERIazM4DO92u89Zx33Ve5byRn2jxQ0tNLO2GSYsAIjj1c67g3sOgvcmxsAUPW8EnC6wywxSljoy9jXZH6ObmF8rh2i68ByU5z7SUwbvjoZC/wc9wHvIU4lc9yyFIgEAQBAEAQBAEAQBAEAQBAEAQBARK/E4YQDPNFEDu5x7WX8MxCAgQbXUDzZlbSk9gmZf6yA3DHggFpBB3EahAekAQBAEAQGt2jwaOsppqabqSsLSd5ad7XC/FrgHDvCArPZp8UpZhWNRtNXSOBhLyQJ2N6j4zcZjlGrTvA11DgINYLItPkzs8QxWNkwD6yJgZ1oRlMr3lpIB1LrWc05WtzEga2Nl4SyTK3FooYDUTu5uJrcxLxlIB3AtOubhl330Xh7k5fkqp3VM1Vi0wyuqSGQMPWZTsNhfszFo/cvxViWClvLLHXp4EAQBAEAQBAEAQBAEAQBAEAQBAcrtrsFTYm6F1UZRzOewjcG5g/LfNdpOmUWtbeUBzs/IdhhFmmoae0SAn/AFNIQHN1vJ1ieFEz4LVPlYOk6A6OO7zNWS6A9juwEoDtuTXlFjxJpjkaIquMdOPg4DQujvra+8HUd+9Ad0gCAICDT4zTv+bnhd9GRp+BQExrgdxB8EBWHLlPT8zDEaZ09a/OacsuJIwwZnvBaLkDQ5dxsT5qA4rY/aPEHARnFKZjtzDUtzNezTWObL0nXNi1xuLJOHCexnkx7a0fO2bWYka2YEOc2KzaemiGr3uDbgyFvRaNCc2q9qhxP5dTyyWF8zfYLsAIaOCrhnloa6TM9pbdzAx7szI5WHzQzKD33uHWsqNRqK6ucuWWRcuFczrtndupI520OMxinqjpHKPmKjWwLHea49nabaEhquJHfIAgCAIAgCAIAgCAIAgCAIAgCAIAgCAprlk2bfSSx4xh4ySxvbzwaNDfQSEdhvkcOOYd5QFobLY4ytpIamLqyNBI35XDR7T4OBHqQG1QBAflzZbZ+nnp88seZ2d4vmcNAdNxsuTq9TbXbiL5HZ0WlqspUpLnz9TbN2Tgb82Zo/oSEKla+5ehofZ1D6P7njZ2rNJjtFzk0srHDJeV3OFvPZ4wGk9UZi06d66elulbDil6nJ1lEabOGPoWtj3J/SVkshax9PIes+O2SQ9skT2mNx1ve1z2qvTa+U9RZTwNcPV7P86FE6UoKWdzBgnJXBE5pqJnzsYczYskcMOYG4L2RtGcg8CbdxXQlZJrD2KVBJ5NVyo47UPrYqCmlMDRDz0kjQC/Vxa0MJ1ba17ix6XcldEbpYfuRslwrJwe0mE1ZgcDUzVjN7op3GRwt50DnEljx3b9xzDonTZpMLMeZXC/LwzdbB8skkcDYKmnnqZIwbSRkF5jFsucHeRe2a+ul9bk4ZTjHnJ4NUISm8RWTrY+Wik/K0tdH3mJpH17+5eKyD2aJOqa3i/sTIuWLCj1p3s+lDJ/taVMrwbOk5S8KkF21sI+nmj9zwEBtKXauhk0jrKVx7GzMJ9gcgNpBO14uxzXDtaQR7kBkQBAEAQBAEAQBAEAQBAEBExWgZUQywyi7JGOY7wcLad+qAqr/h/rXx+XYfL1qeUkD1mOQDuDmA/tIC4EAQH5v2F/Bf8AmP8AiuHr/Ofsj6Hs7yF7s6FYjccDttcVYkYbOihjkb4iew+N12+zVmp+/wDRwO1Hi5e39n6mpZuciY8aZ2Bw7szbj4ra9jnmLCqR0TC18hkNybngNNNT6/WqNNVOqHDKXERimlzKk25bbH/pULfdKf8A6rpaTx/Qqv8ACel0jIcK3CHN8ur4ASaWqaJGDcYZA4PIA4g29RJ4Lh6ypWOUTqaS11OM0dbBMHta5hu1wBB7QRcL5eUXF4Z9ZGSkk0fXMB3gHxF0TaDSe5GlwuF3WhiPixp+xTVti2k/uQdNb3ivsRZNm6V2+CP1DL8CrFqrl+5lb0lD/ajseQSFrIq9jBZratwA32AYAN67tUnKCb9D526KjZKK2TZaasKggCAIAgCAIAgCAIAgCA0m1W1NPh8bZaovDHOyhzWF4zWuAbbr62v2FAUTg23lJS47V1zBK6mmY8ANYA8ufzb3dFxH5Rh4oC69h9s4sTjklp4pmMY4MvIGjM62YhuVztwLd/pBAdMgPzfsL+C/8x/xXD1/nP2R9D2d5C92dCsRuOP2kpzJVyNaLk0T9PBxcPeF3+yU3XJe/wDo+e7XeLY/T+WXxsPiRnwqklhILuZY0/SYMj/9TXLzWvUKl/p0uPpkyV8PF8exuq+SZsQMTQ6TS44d9tQk5aiNCaSc+WfTPXBCzlnhKs5T2FuK4dI4WMlPLGQO1l3fF66Okb41ncquWYGJdYxGXkhw8zPxMOIMDqh7JGHUPaWOBBHZZy4GohY9RxJ/Cs5XqboJ4RzdDRuoqmow+Uk8y7NC4+fC/Vp77XF+8kcFy+0KcSVi67nf7Mv4out9NvY2q5p1AgCA6DkM6mIfrj/qhfSUeVH2R8tqPNl7ss9WlIQBAEAQBAEAQBAEAQBAQsZwuKqhkgqGh8cjcrh8COwg2IPAgID8mbdbJS4dVugkBc06xPtpIwnQ/SG4jge6xIH6c5O9n/IcPp4COmG5pP0j+k/xsTlHc0IDfVlUyJjpJXNYxgLnOcbAAbySUB+cdgMBr6yHLS5YKfO8moeLl13bom+cRu7O8LNLRwss45GqOunVX3cOXzO9ZyQx2u+vrjJxcHhrfU2xIHddX/pqsY4V9kZ3qrc54n92cbh+D+T4pWR86+YQMjjD5Osc7WvIPgQR6lt0NUYN8KwZ9TbKaTk8nacildzRrqF26GTnYx/6co3NHYLA+L1nujwSaJwlmKZZOG4k2Zhe24AJBzWG4A9tuKx0aqFtbsXJL1JQfFsVxy2RgPwuf0ah0enZK1v/AOa2USXHFojYvhaNcuyYCdyJxvLa5zXADy6TMO0AN/ivl9dVqp6mMqppRT+JevP8XQ6tMoKvElzxyPHLJTNcI8Qp+lLRuDJgBq6B7rHhrlcT3DO4qUp16hSri+a/k909/d2KS6HPQYnC+2SWM37HC/suuJKqcd0z6eN1ctpIlNN92vgqyxcz6gOg5DOpiH64/wCqF9JR5UfZHy2o82Xuyz1aUhAEAQBAEAQBAEAQBAEAQGo2h2cp6zmfKGZjDKyVh4hzSDbva61iOOnECwG3QFV45mxqvkpA5zcNo3AT5TY1E4Pzdx5rSCD2WJ3lpHqWSMngsOngaxrWRta1jQGta0Wa0AWAaBoAFYVmRAUbgkpfVYk93XdWSgg7w1rjlFuwA29S2aTZ+5Vf0I2ze0BgxYVzhlos5o3y+bctzXd3B4ab+iFl1EuKbaLqlwxwWtV8ouFWLPKQ4H/Kjkk798bCFiv0sdRU6pLk/QujPgeUcJyq7WUlTRwR0/P5oqmKQF8MjAQA9p6T2gefdWabTLTwjCKeEeTnxtvJJXeOabPkKqGczWtL25zWykNuM1srNbb7XuuNZ4n7nQj4Ud3jNFA6KWGRnRqGuY/KNSHCxJPb0rrl6rV0aOUeKPObxyX8/f3Lq6XPLRVnJpsZQ1dCW1dMx08E0sEjgXsJcx1xqwi+jwL9y6iRnk2mb6Xkgw09Rk0Z7WSu/wB1144J7hTktjjMQwc4diHkrZZZYJYecjMpzOa4OIc2+mnRJ3cQuZ2hRFQ44o7HZmonKbhJ5Ov5DOpiH64/6oWyjyo+yMOo82Xuyz1aUhAEAQBAEAQBAEAQBAEAQBAc5trtjBh0QMl3zP0hhZrJI46AAcG3IufiSAQOI5HcZpmUNpqiBlTJPNJKx8jWSZy61y1xvua1TiVy3Onr9vKKOQxCR8srbXbBG+a191yxpbfuuvXJI8UWzF/i6WQfeuHVrzwMrW0zL95kde3g0qPGiSrkVVt7szU0sUlTUNpnSzTF3OxyvbKySZxcW6gZ2gXA1tYXtovY2rhxjn6nrqaec8vQ7OeswSmwz7ny1UToyyzubPPPMh1LxkDrPD9RfQWA3aJywR55yV9s7gss8Ie6rqmMuQxocW/JjRp36XstlNcpRy5NFNk1GWEkYcbwPJLSxeUVEvOyi7ZH5m5WWLjbt1XllWJRWW8s9hPKbwju5JA0Fx0ABJ8BqVubxzMxXGC0czojL5HDOyR73glwZMOkRo697XbpZc+uMnHPCmn9zVJpPHFg3lFthJSkAS19Jbc2YGog07BLd1vo2Vc66n4k178yUZT6NMsLkVEj6SoqZLffNXNKLCw1sHEDgMwcLXO5VRJS3LBUiJRO3G0flNeaulhlnpKOMxOmYPk85JLiH7svSAHbv3ELJqqndDhTNmjuVNnG0dhyFTi2IMNw/wAobLlO/JKy7D6wFKqLjBRfREbpKdkpLq2WorCsIAgCAIAgCAIAgCAIAgCA47bnbgUZbT0rPKK+XSKButr+dLbqtA1tpe3AXcAIOyWxpilNbiD/ACivfvedWQj0IRuFgbX9ltbzSK3LJPxPYvDZM8k9LT65nPflyd7nOLbd5JXuEeZZR2KYLT1sj/uVSsp6ZriBPI+UvktvLGOcQ1vdb1g6CddErOa2ErFDcn4PsdJAHBtbOwO3iG8d/E3JstC0S6srepfRE0bG0xOaXnZXelJI4k+NrK1aWtdCt3zZsqXBqeP5uGNp7Q0X9p1Vsa4R2RBzk92TlMic1P8AKYpG3hDA537Tzl+Dgs753L5ItXKv3Zl21qiIRBH85UOEbR3E9I+FtP2l7qJfDwrdnlS55fQ3VDSiKNkbeqxoaPULK2MeFJIg3l5NJtyfvdn6eLfu3nf3KjVeWWUeIvItjhZ5kUbb9jGNF7nsA1JKwF5Vm3m3EdVmpaScMpWi9XVt1GU/koD57366DfrwDivGySQ2Y2WfiDIjURupsKisaekBs+fjztSRqcx1776WHSd4kG8G/wABY2LaOrjYLCWiifYaAGNzIxYeC8luSjsWQvCQQBAEAQBAEAQBAEAQBAVhyocp4pA+noBztUB8o8DMyAcS62hf3HQcew+NpbnjaW5yuweFYgBJU4dU4ZVPlN5JZDK6YE2OV92hzNdbG1/Ypoi2up1wqtoW74MNk+i57fi4L3mR+E1G1ceOV0HkhpIYGyEc5K2cFuQa5TqXAE2vYG9rcUeT1YR5o+SusDGtdiYjygAMjpwWi3AEvaT6wrFbYlhMhiPofKnYLFYtYKunqR6MsZiPqy395CmtRYuuTx1wfQ1c8uIw38pwyc286EiYHwDb2HrVq1fqiDpXRkP/ABlShmZ73McDlMbmnnAeILR4b1b+prxnJHuZ5weWbb0Z3yOHix32BP1VfqO5mavZfFA6okqJhlbUuyxOuMo5u4DH+i4ixF99iq6Z5k5Prt/ROyPw8K6E3Bj5XWSVR1ihvHD2E+e8e0/vDsU6/wDJY59FyRGXwx4er3OpWkpNBt3Bnopbb25Xexwv7iVRqVmtllLxNG8r9lMJpqOOtr5aqoY5jHsbLMXFznsDgyMNy3PrtYXOgXNwjVl5wiZsbsY6pcyrxCFkMTdaWha20cQOofKLdKQ6HXU7zbRoJBv0LPUiJw+FtzbS1Dh5lAxp8XSscPcq5blkdixV4SCAIAgCAIAgCAIAgBKAqXbfb+Spe+iwd9gNJqsdVg4thI3u/OHq9IVW3RrWWU3XRqWWa/AKGCmi5tsV+Ln+e89rj9l7Lg397ZPjUvp0Oe9VGfmRyQpMApnymegnkpKhvnsuGk3v0hoHAka2OvG6tr1erowpx4l+fmxoq1FWyl9H/f8A2brDuUWopCGYxEHM0Aq4Okw98jBq31AdzV19PrK7tuT9Hyf57GlcMvCyxcMxKKojEtPIyWM7nMNx4HsPcdVrPCWvQEAQFbcs1BAYIgKeB1TUzR07JnjKY81+k5410tbW41OhtZRkShzZ0mymysNBSNp7mRrSXOdJYjMesQDoxum4eJuSSqGzUlhFT4ps39062pbgQaymsBPI85aZ8odf5EBpN+8DtIsCL2wcsYKJ8OcmTYM2pBG4WdG+Rjh2ODydf3l09K81mO5fGdCtBUa7aQfelR+ik+qVXb4H7Eq/EjZcmWyklSylrcSIe2GJjKOHzGMaABI4bi82BHgDwaBykjZJ9EWupEQgOC5OZRU4ri1ZGbxZoYGO7ebZlfbu6DTfjdVvctjsWUvD0IAgCAIAgCAIAgNRtJtLTUMXO1crY28Bvc49jGjVx+HGwQFV7S7S12LM5qCGWkoXdd7vnpmeiGjqNPHeCOJGhxW66mGUpJsputcFyWWfKHDmwsEcTMrRwt7z2nvXNlbxvLZxp8cnmWcmCqnJOSMG53ncAFdCKXxSKnnYkU8IY0Af3KrnJyeQiRFTmQ5QAb777rd6qnYq1xMtqrlOWImprNn/ACaTncKmfTTDrZTeF57HsNxbXdYgdl1o0muu3s26ep0JaqNbUPFjdnQYLyo824RYxCYHHQTsBdA/xtcs9/fZdmu+Fi5MvhONizBljUtSyRjXxPa9jhdrmkOaR3EaFXEjMgNTtRs/DXU76eoByusQ4dZjh1XNPaPeCRxXjWQng487BV07WwV+JvlpG+ZGzm5JQNwlfvI8S726qKgix2PB3eF4bFTxNhp2NjjYLNa3d3k8STvJOpUysqHEqbyPF6qA6R1X3xF9J1+cHjcONuxoWjSzxJx9Su5ZimbFbzOa7aQE0lRYXPNP+qVXb4H7Eq/Eix+TuVrsMoixwcBTxgkek1oa4eIcCPUuWtjXLc6JenhxHKrtK6mphBTn76qjzcYG9rTo9/dYGwPab8Cq7JqEXJllVbnJRRrf+H6m5uCtjBvkqct+2zAFXXLjipepbZDgm4+haymQCAIAgCAIAgCA4rlB2+ZQ2hgbz9bJ83ENzb+fLbc3jbS9uAuR5KSissjKSissrWmwl8kxqsQkM9SeJ6kfECNu4W/t2nl36lz5R5I5V+rlPlHkjeSYo6MXLz4byfasS0sJvwlK1Nkf3HiDFqh5v0Wt723JXktHRHluya1txNGJv4hp9Sp/SQ6NoktbPqkzNTvZIbGId5HDx3KuyM6llTLapV3PDgZM0YBYx4aeJ/mVDFranOOfz0LOKpRdcJY/PUiSYc7e2zh3FaI6qD5PkZZaOa5x5kCqgBBbK0FpGocNLd4K0wlnnF/Yz/FB+jOfwymqKaR0mEzGJt7mJ5LoXn6J3eO8doXShqnWkpmurWvaaz8zudn+VKJzhDicZo5/SdrA/va/zR46fnLdC2M1lM3xcZrMXksFjgQC0gg6gjUEdxG9WHpzu0+3NFQ6Tygy8IY+nKTwBaOrf84heNpDBweJbY4lW3FM0UEB893TqHDuB0Z7Ae9Y7dZCPJcyizU1w25s5rEdk7MMsL5X1bXCQSvcXOe5vmm+mv2C5WarWzVib2M8NY3P49jeYBizamESDR257eLXjeD8QvqarFZHiRbOPC8GxVhEibEYx9zKzyWUnyKqdeJx6sMx3tJ4NdoP3T6RXMur7uXLZmuEuNfMsLa/a6CgY3nLvmebRQM1kkcTYWHAX0v6hc6KpvBJLJUGE1UtZVVNXWAiobIYQzhC1u9jRwtcj29pXG7StllQ6bnd7Kpjhz67HfchnUxD9cf9ULoUeVH2RzdR5svdlnq0pCAIAgCAIAgOG5StvBQtbBTgSVso+TZvDAfykncNbDjY8AV43hZZGc1BcT2K5wOhbGXSSSc7Uym8krjdzidSBfc3+HhblX2Tm+a5HFv1DtfyNhV1WXQauO4fxVUK+Lm9jO2eKek1zSau9wXsrOWI7BImKo9PcEJeQB/ZQnNQjlk663ZLhRMqZgwc3H+0e9Z64Ox95P6I1W2KuPdV/VkBazEfWzFuoNvXZeOClyaySjOUeaeD7T4w6QkOja+PtcNT9nuVc9HGHOMmmaI6yT5TSaJTHQWtkLfDd8VU46hfuTJcemlvFox1eHU0zcknSaeDhf2aaFext1EOaX59yUI0J5jNp/nyNU3ZKaEGGjxGaCnfq6K9yNfybr3bfW9vXdaq+2J8POGfmje5YWG1n58jLhux7KbWKMOdxkJzPPbqd1+5Vy7QVvieDDdVqJ7818iU+MjrAjxXsZKWzMUoyj4lg5bF8VknkNLQnpD52bzYxxDT6XD3DW5GyuuMI95Z9F6mmuqMI95Z9F6kSow04c5s9PmfFYNnaTckf5g77n+gSt2h1zU8S6l1V/ffDLfp/R19NO2RrXsIc1wuCOIK+iTTWUGsPDI+MYayoidFJuduPFrhuI8FGyCnHDPYycXlE/kWiidU1PlpdJicdgHyuz/IABrXQ33cATvs4dpC5E4uLwzfFprKOcwX5/EP16f6y4naPmL2O/2X5T9/9I7bkM6mIfrj/qhdSjyo+yORqPNl7ss9WlIQBAEAQBActyg7Ysw6nzWz1EhywRcXv3XIGuUXF/EDeQvG8c2eN4WWVVg+FOBknq3c7VTHNK92tr+a3saNBppoOAC5V+oc5ctjjanUO14WxIr4Y2jq9I7rKNUpt78jI8HmLD3Cxz2d4favZXJ8schgy83MNzmnx/so5rfQcz6x097ZA493914+6Sy3g9Sk3hIktxKSJpaYHBx3uvrbwsqHp67ZKXHlehoVsqYuHDhvqRfuh2setHc/NGbJ6ZiDDxI8QvHTI9yjE0OmNzpGOHEqXKvbc83JzWgCw0CobzzZI9IDYU8Yjbnf1j1QsdknbLu4bdWba4KmPeT36IgyyFxJdvK1RiorCMk5ub4mfY5XDqkjwKShGW6EZyj4Xg5/E8fnq3mjo3AAkCaotcRgmxDCN7v6FtSLI6Sqld9JbbL1OnVZJRXfddkbWiwaOkbzMQ6I1ues4kb3HiVBXyvXHIxapy715Mz2ggggEEWIO4g77r0z7HMBv3MlY1zr0c5JYSdYX+c0/m9/hxvfudmdo8bdc91+Z/s7CXe1qfU6oLvlBpscjkhkirqT8Ipze3+ZF57HdosT6ieNll1NXFHiW6LqZ4eGdFg/JxSV8fltPW1rG1LnSlrHtaGve4l7SA3e112/srlSrhLnJJm+Ns4rEW0dvsRsdHhscrIpZZOcfnc6QguzWA3gDsUkklhEW23lnSr08CAIAgCAg45i0VJBJUVDsscbbuPHsAHa4kgAdpCAo6jllrqh2I1Y6T9II94ih1y2/ONzr3k8bDm6u/L4F9Tl6zUZfBH6m2leGgk7gsaTbwjnkSjjLjzj/wBkdgVtjUVwI8XqTlSSPUUZcbNFyoykorLJQg5vESeXNhFhYyHeexZEpXvL5R/k2Nx06wucv4Ne5xJud62JJLCMTbbyzHJIGi5OgUkm3hHhBjiMrs7xZvAdvirnLu1wrcjuZHYeBqxxaV4rs+JZGD5aZvou+P2J/jfyHMlUuINjd98RvaeGml/WqLaZWRxVJP1NFTjXLNqfyPcmICQ3zDuG63tSFDrjhIhZa7JcTPq9IHLV+IyVj3U9G7LGNJZxutxbH2n+t2q1Qgqlxz36I2QrjUuOzfov7N9heHx08YjhbZo9pPa48Ss85ubzIzTslOXEzcYsOk09rQsek8LXozTrfGn6o1lXUtjY6SQ2a0Ek9w+JWuMXJ4RkjFyeESdgdihiLX1uJsJikY6OmhdpkiN7ydzidWn1+jbsU0xqjhb9Tu0193BRNLJTS4ZUihqyXRO/BZzuey/UceDhcC3hwLV1NNf+yX0K7qv3I273gAlxAAFyTuAG+63MzE3kCxOExVcDZG5vKXvjjvY805rbFjTrl6PALizxxPB0Y7cy2VE9CAIAgCAICuuXeX/w1sf+dUQx+8v/ANi8k8LJ5J4TZXTti4B80+eP6Elh7wVyv1U+qTOP+rn1Sf0ItbsuW5Qyqqrk26T7j2adqsrvznMUePVLrCP2JP3Nr4/mqqOQDc2Vlve0EqvvKZbxx7HveUS3jj2Poxauj+eo+cHpQuvfwZqU7ul7Sx7nqqpn4Z/cnxbd0rBkc2aCQ7+ejII9l/esr0FtkuJtNdMM1OqVUMVLL6smUuIRS6xSMf8ARcCfXrdTcJR3WDmzhOPiTM73gC50AXiTbwiBBY0yuzO0YNw7Vc2q1hbkdyeAqCR6a0k2GpXjaSyz1Jt4RPZE2IZn6v4N7Fkc5XPhhyXVm2MIULinzl0RCqJS83dr8FprgoLETJZZKx5kQ5aOM6kAd+7+SvVk11K8ZOQqS6se+Kkc5tMy4ll9M26kfaP63b9ifdpOe72RsjXHTrjnzl0X+2dTgdMyOFjI2hrRfd47z2nvWS5tzeTLKcpviluT1UeE7EOrEfzfsCy6fxTXz/s2annCD+X9HP4JhBxes5rXyGmcHTuGglkG6Np4jt7rn0Su7paOFcT3NOjo4Fxy3Ze0bA0ANAAAsANAANwA4BbDcaja3ZqDEKd1PUtuDq1w6zH8HMPAi/rBIO9AU5j2wuLwwHnOYqYITmcGucJZo2m9ngjWzdSL6287jf8AqJNJPmv5Ku6SeUazANnn1rTXGUwTOP3sYjbmgwkDMRvNwR/VhwO0e2ZV6jhiuS3/AOv7OppOz1KrLe+xa/JptdLVCWmrgG1tNYSW0bIw9WRoGgvpe2moItew6dN0boKcNmY7K5VycZbncK0gEAQBAEBV/Li64w2P0qxrvUwa+56rueK5exVc8Vy9malcQ4JCq9ZYx2XP9exXQ5QkyL3JqpJGegZeRvjf2aqm+WK2XaaPFakY8Sa2R7s7Q4XtYgEaacfBSoThBYF027W0aCr2SpH680GHgYyWW8ANPctcdTYupKOqtj1z7msqNn5mPDIKuW1r2l+UA3/w7FfG6Li5SivoevUVy5TgvpyJTZ8Ri0dDBM0eg7I7/Vp7AqsUS6tHvDp5bNo+/wCJ5G6TUVS0/mtzj1HQJ+ni9pr+AtNF+GaJzdu6WIWEdQH8c8Vreq6yvQ22vMmuH5M2Rp7qOIYcvVkN22sLjcMqHnuj/mtK0korHJGSWmsbzJr7ng7UvdpDR1LnHdmbkb63a2Xv6dLxSR5+mS8U0eDhFVVfhsgiiP5GLee57v7+pe95XX4Fl+rPe9qq8tZfqzfxUzIoskbQ1jWkADw+Ko4nKWWZZScnlnzDPm2+v4le3eNkVsSHvABLiAALknQADiSq0snqWeSIMJqcXtBhrSyBnRlq33DdbZhCN7nW+Pm3BWvSaBwk52dXt/Z2oUJxhx9EXDsxgENDTR09OLMYN56znHrOeeLif4CwAC6hpNqgCA+EX0KAo/YEBrayOI3gjrJmwneObB0seI3H1r5XttRV6a3xzO32a33Tz6m65OtcbxEne2CBre5paxx967HZCS0kfr/LOfrn/nf0/gtddIyBAEAQBAVRyyv+/cJbwzVB9YbHb4qnUeUyjVeVIgLjHDIW+fwb/XxV21X1I9SaqSROwvTO70W/18Fl1XNRj6s2aPk5T9EQVqMYQEKPWdx7G2+H81c+VaI9SaqSRkp+u36Q+KhZ4H7MnV44+6M2Ju+Ud6vgFXpl/iX51LdX5r/OhFurzOEAQGOo6jvon4KUPEjxkOOrZFBzkrg1jQSSfE7u09ysnFyswiVcHJpRM2zGyU2Lls1UHwYcCCyPdJUW3Fx81nf7PSHQo06r5vc7Gn0yq5vmy6aGjjhjbHCxrI2CzWtFgB3BaTUZ0AQBAcXyuY8+kw93Mm0s72wRu9EyA3N+ByNfY8DZeSkoptnqWXg4yjnpcOpWRumYGsbrqC57t7iGg3JJvovi5xv1lzkovL/9I+hjKrT1pN7G65IsNlklqsSmYYm1ORsLHaO5pgsHu+lYW8CdxBP1mk0/cUxrznH/ANOHfb3tjmWatJSEAQBAEBwPLHgDZqI1Qe6OejD5YnN17MzXA7w7KPZxFwfJRUlhnkoqSwyqaTaieONr6qmcWFodzkViLEXu5t+jp2kLlumuUuGEufozLd2PbGPHHb89DLR7W0rpS4yZQW+c0js7rKUtPYoJYOe9HansbiPHaZ26oh/fA+JWd02L9rIOmxftZt6CuiMcmWSMm3B7T9qx3Ql3sOTNFMWqZ8jCFoMQQELD9XSHtd/FXW8lFEUTVSSMtGOmz6Q+Kru8uXsW0eZH3R7xA/KO8fsCjp/LRLU+bIjq4oCAICHi9U2KGR8hs0NPv0AHeTorKouU0kSjBzfDHck7A7CyV5jq8TblpW2dBTHz9b55h6PYOPcOt1q6lDn1Ozp6I1R+fqXQ0W0G5Wmg+oAgCAIDWbQ4DT1sJgq4xJGSHWuWkOG4gtIIOp3HcSOKA0uGcmmFwOD46SPM3cXl0liNxtI4i/fZAdagCAIAgCAIDmeUz8VV36B/wQFLy/iz/wBr/wDGuCv/ACf+X+z6N/8Aif8AH/RcWw+GQy4XQ89DFJemhvnY11/kxvzBd4+cJM+wWGu30NL+zE1v1QEBrJ+SfCX6mjA+jJK33NfZAaqq5G6Ya0dTV0x4Br87PW06n95RlCMt0QlXGW6NPVbBYvBrDPTVbRwkaYXnuFuj7XLPLSVvbkZ5aKp7cjnzLW0mYVuH1LRe5fGBMweLm6D2qu3SOWzM0uz5Lws9U21lI/Tng08Q8FlvaLe9ZZaa1dCiWltj0NvhmKQOe3LNEdeD2n7Vmvrmq3yZ7TXKNscpkmskBkdYg68CoUp92iGo82RiVpSCgI9TWxxgmSRjQO1wCkoSlsiUYSlySMWyGBOxipbNIwjDYHXGYW8pkHCx3sHH2bycvU09HdrL3OtpdP3ay9y8gFpNZ9QBAEAQBAEAQBAEAQBAEAQHM8pn4qrv0D/ggKMlxSH7n5Oejz+T5cuYZs3N2ta++64qps/UcXC8cX+zvO6v9Lw8Szw+vyL45PPxXQ/q0P8A2wu0cE6FAEAQBAEBrcRwCln/AAimgl73xtefaQgNHV8mWFSdaiiH0C6P6jggNdJyOYSTpA9vhNJ9rigMTuRvDuBqW+Ex+0LzhXoecK9Ctdodj6eLFJqVplMTIGPAdISczrXuezVY9ZbKqKcPU3aDTV2zakuhL5PNk6STGJIJYWyRMpDIGvJcM/OxtudddHHQ6aqektlZXxS9SOtqjVbwx2wfoCGJrWhrAGtAsABYADcABuC1GQ9oAgCAIAgCAIAgCAIAgCAIAgMNZSslY6OVrXscLOa4Xa4HgQd4QGj/AMCYb/5Gl/6Tf4IDe0tMyNjY42hjGANa1osGtAsABwCAyoAgCAIAgCAIAgCApHbH8fVH6tF8WrndpeBe50+y/Ml7f7M3Jp+Ppv1A/wDeiVnZ/k/Uh2l530RdC2nPCAIAgCAIAgCAIAgCAIAgCAIAgCAIAgCAIAgCAIAgCAICoduNl8RfiktTR0zZY3wxsuZWM1ba+hdfeFn1FCuik3g06bUuiTklkz8muzFfFiclVW07YWOpTELSMf0udjcOq4nc13sUqKVVHhTyR1F7unxNYLXVxQEAQBAEAQBAEAQBAEAQBAEAQBAEAQBAEAQBAEAQBAEAQBAEAQBAEAQBAEAQBAEAQBAEAQH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0960" y="1752599"/>
            <a:ext cx="3029317" cy="3029317"/>
          </a:xfrm>
          <a:prstGeom prst="rect">
            <a:avLst/>
          </a:prstGeom>
        </p:spPr>
      </p:pic>
      <p:pic>
        <p:nvPicPr>
          <p:cNvPr id="13316" name="Picture 4" descr="http://f2.thejournal.ie/media/2011/03/9am-230x15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739" y="742837"/>
            <a:ext cx="3096602" cy="2019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8283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274447"/>
            <a:ext cx="11887200" cy="1463040"/>
          </a:xfrm>
        </p:spPr>
        <p:txBody>
          <a:bodyPr>
            <a:normAutofit/>
          </a:bodyPr>
          <a:lstStyle/>
          <a:p>
            <a:r>
              <a:rPr lang="es-ES" dirty="0"/>
              <a:t>Mientras dormía como un bebé, escuché un ruido fuerte y me asusté.</a:t>
            </a:r>
            <a:endParaRPr lang="en-US" dirty="0"/>
          </a:p>
        </p:txBody>
      </p:sp>
      <p:pic>
        <p:nvPicPr>
          <p:cNvPr id="14338" name="Picture 2" descr="http://i.istockimg.com/file_thumbview_approve/18870398/2/stock-photo-18870398-scared-boy-waking-u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3390" y="1358167"/>
            <a:ext cx="2400300" cy="361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http://3.bp.blogspot.com/-rNB5l9VikSY/URLbXNPFy7I/AAAAAAAAACc/TfNVS2lS5w8/s1600/me%2Bmolesta%2Bel%2Bruid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67921"/>
            <a:ext cx="2520462" cy="2520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2850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274447"/>
            <a:ext cx="11887200" cy="1463040"/>
          </a:xfrm>
        </p:spPr>
        <p:txBody>
          <a:bodyPr>
            <a:normAutofit/>
          </a:bodyPr>
          <a:lstStyle/>
          <a:p>
            <a:r>
              <a:rPr lang="es-ES" dirty="0"/>
              <a:t>Me asomé por la ventana para ver que estaba pasando. </a:t>
            </a:r>
            <a:endParaRPr lang="en-US" dirty="0"/>
          </a:p>
        </p:txBody>
      </p:sp>
      <p:pic>
        <p:nvPicPr>
          <p:cNvPr id="15362" name="Picture 2" descr="http://www.pstracks.com/wp-content/uploads/2013/12/window-looking-ou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6093" y="82062"/>
            <a:ext cx="6643076" cy="4982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564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274447"/>
            <a:ext cx="11887200" cy="1463040"/>
          </a:xfrm>
        </p:spPr>
        <p:txBody>
          <a:bodyPr>
            <a:normAutofit/>
          </a:bodyPr>
          <a:lstStyle/>
          <a:p>
            <a:r>
              <a:rPr lang="es-ES" dirty="0"/>
              <a:t>La gente </a:t>
            </a:r>
            <a:r>
              <a:rPr lang="es-ES" dirty="0" smtClean="0"/>
              <a:t>estaba haciendo </a:t>
            </a:r>
            <a:r>
              <a:rPr lang="es-ES" i="1" dirty="0" smtClean="0"/>
              <a:t>alfombras</a:t>
            </a:r>
            <a:r>
              <a:rPr lang="es-ES" dirty="0" smtClean="0"/>
              <a:t> </a:t>
            </a:r>
            <a:r>
              <a:rPr lang="es-ES" dirty="0"/>
              <a:t>hermosas de aserrín colorado.</a:t>
            </a:r>
            <a:endParaRPr lang="en-US" dirty="0"/>
          </a:p>
        </p:txBody>
      </p:sp>
      <p:pic>
        <p:nvPicPr>
          <p:cNvPr id="3" name="Picture 2" descr="Alfombra is the Spanish word for “carpet”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712" y="1793875"/>
            <a:ext cx="4017841" cy="26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http://www.sitenet.com/travelblog/wp-content/uploads/2010/04/Guatemala45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6160" y="602892"/>
            <a:ext cx="6026762" cy="4513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101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274447"/>
            <a:ext cx="11887200" cy="1463040"/>
          </a:xfrm>
        </p:spPr>
        <p:txBody>
          <a:bodyPr>
            <a:normAutofit/>
          </a:bodyPr>
          <a:lstStyle/>
          <a:p>
            <a:r>
              <a:rPr lang="es-ES" dirty="0"/>
              <a:t>Las </a:t>
            </a:r>
            <a:r>
              <a:rPr lang="es-ES" i="1" dirty="0"/>
              <a:t>alfombras</a:t>
            </a:r>
            <a:r>
              <a:rPr lang="es-ES" dirty="0"/>
              <a:t> tenían diseños geométricos de muchos colores vibrantes. </a:t>
            </a:r>
            <a:endParaRPr lang="en-US" dirty="0"/>
          </a:p>
        </p:txBody>
      </p:sp>
      <p:pic>
        <p:nvPicPr>
          <p:cNvPr id="5" name="Picture 4" descr="http://www.culturexplorers.com/wp-content/gallery/guatemala-semana-santa-gallery/14-carpet-at-daw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5292" y="635917"/>
            <a:ext cx="6975231" cy="4638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6069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274447"/>
            <a:ext cx="11887200" cy="1463040"/>
          </a:xfrm>
        </p:spPr>
        <p:txBody>
          <a:bodyPr>
            <a:normAutofit fontScale="90000"/>
          </a:bodyPr>
          <a:lstStyle/>
          <a:p>
            <a:r>
              <a:rPr lang="es-ES" dirty="0"/>
              <a:t>También vi gente construyendo carrozas grandes.  Las carrozas representaban escenas </a:t>
            </a:r>
            <a:r>
              <a:rPr lang="es-ES" dirty="0" smtClean="0"/>
              <a:t>bíblicas y estaban adornadas con flores. </a:t>
            </a:r>
            <a:endParaRPr lang="en-US" dirty="0"/>
          </a:p>
        </p:txBody>
      </p:sp>
      <p:pic>
        <p:nvPicPr>
          <p:cNvPr id="9218" name="Picture 2" descr="https://encrypted-tbn2.gstatic.com/images?q=tbn:ANd9GcT-XmgTEEGewJF1SgcqnyoJPny32hDHlvwsfQ3P9uOmCKdARDg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1257" y="901568"/>
            <a:ext cx="4861082" cy="3858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0898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274447"/>
            <a:ext cx="11887200" cy="1463040"/>
          </a:xfrm>
        </p:spPr>
        <p:txBody>
          <a:bodyPr>
            <a:normAutofit fontScale="90000"/>
          </a:bodyPr>
          <a:lstStyle/>
          <a:p>
            <a:r>
              <a:rPr lang="es-ES" dirty="0"/>
              <a:t>Le pregunté a una mujer en el hostal qué estaba pasando afuera. Ella me dijo que eran los preparativos para la Semana Santa.</a:t>
            </a:r>
            <a:endParaRPr lang="en-US" dirty="0"/>
          </a:p>
        </p:txBody>
      </p:sp>
      <p:sp>
        <p:nvSpPr>
          <p:cNvPr id="3" name="AutoShape 2" descr="data:image/jpeg;base64,/9j/4AAQSkZJRgABAQAAAQABAAD/2wCEAAkGBxQTEhQUExQWFhQXGRwaGRgYGRwcIBwfFxgcGBwcHCAgHCghGholGxoYITEjJSkrLi4uGB8zODMsNygtLisBCgoKDg0OGxAQGywkICQsLCwsLyw4LCw0LCwsLywsLCwsLCwsLCwsLCwsLCwsLCwsLCwsLCwsLCwsLCwsLCwsLP/AABEIAMIBAwMBIgACEQEDEQH/xAAcAAACAgMBAQAAAAAAAAAAAAAEBQMGAAIHAQj/xABJEAABAwIDBQQGBgcHAwQDAAABAgMRACEEEjEFBkFRYRMicYEykaGxwdEHFCNCUvAVM2JygpLhFkNTorLS8SRzwoOzw+IXk5T/xAAaAQADAQEBAQAAAAAAAAAAAAABAgMEAAUG/8QAMhEAAgEDAgQEBQMFAQEAAAAAAAECAxEhEjEEE0FRIjJhkRRxgaGxBcHwJEJS0fHhFf/aAAwDAQACEQMRAD8AULdATAUnN1Pvpnuye5H7CPcaRbvoQ26X3BAMiTB48BM8Den27igQSnSEx4XikrLFzVwcvE0PRS/bjIWlkHT6wz7HBR4oHbZ7rX/fZ/8AdTUIeZG2t5H8iyYcd139z/yTQuE/WI/eT7xRrA7rv/bPvBoDCnvo/eT76rX3MvB+Rhv0mPlGBWoTOdGnVYB9lVfdNXebJCiSDcgT6SORMVet6sIl1goWJTMxzgEifMA+VVHYrWV1EaAG38SDUVHwNkW/Eg3azROBeCbHOpRPi2qTXJMOkpdET3VCZvcnnxrse3nShjEIFu+q4OoKDbTSOtctbxGVZGVJ703Sk8uJGlqendM6eUy976IT2jM2JQlQ6mDbWeGvhV23cj6s3BkQYMzqonWqD9I2DU65hlR9mG05uEA3ger2Vft2xGGb8D/qNJJuyCijIj9LkXlLg/zOT8a6S4uI6mPz5TXMGMMRtpxUEAug2i9wm/S3uNdPdaCongQRwuKDCcy2GbL8R7qYroLYLCjngEwYsDwFNDhlfhV6jWSzC9zfHpiD+wj/AEJpS8ab4+Zg2ypSP8iaUP1GN7sd7AriqGcVUzpoVw1dCkmEEqIGtK91t3n2n1OONEAqVqU6TIOvOisqoJSDbiOFPWWXSlJ7xzInjrH54eda+HwnhkKvzNDgVFV2zBUZ9HSm+ycI2hSVFMKlV5TIFgOHjS4YZ23paQddb9bcOnWvE4V3uzm1ObXnbja3KatbN9L/AJ9CafqSbOwKm0QQASpaozJPprKufMmmK090eFQ7K2I64CohRI4aA/Ax48aM2rs95DJIQZA14ecerzrDVg9eEzRCWMsq+2HoFlRJ4Qap+19odm9lQpRcEAkpgAqM6HjlpptLZS9bjiExEG558zPlVNdVLqiTPf8AH8XtrVRTjcDSY6Rt95vvBcqWBMgHQSI4caefSWwCQJywzm0m+c289PbzpAlkKauLgoA80LJjzj1VZPpIXDirA/YRfhJVcdfnWiMsHSj4lb1/Y5ljCCERwF/G3yp7uw8chM3zR7P60gbwxUQOdx4VYd3mciYP4pMeVLN4Fhe9zFYpf4jWVhU1zX6k/wC6soiFq2fsxbuHbDg7sKUgjMkjvHj94RPS4ozdRMIAPBKR6pqwDZKUtJQnFtwlOUShwgSLngZkTcwJNJdqtjA4dTjbiXlWTlCVJiSYJnUCRpU5OUoeI1cNZTwI8Rvc6Q662kFpCigApNxMBZVNrg2IjQTOsOy9pvvEKX+q7Vi1zCg6kSCSdeU+qrDugyyvDYnCqZCVuSpxSZN1G0GSUotAAOt+NPdkNJ2VsxYdPboDgWEKCYAU4kkC2upk6E1aFLw6kSq1panFjZo2c/cV7qX4b00/vD30Th3wpK1J9FTZUmL2IkUFh1d5PiPfUa7u0/QvwatGSfctu2UygCJuf9C6qGFaCXW9RY6TzTVl3l2oMOz2qklQCgIBj0gR8ap+zttjEOoQ004VcYFh1JNkjqalGS5bRBp60yx734ZRZdIy5e8oyqLhsjjY6eNcjGBcUrMlMpzRMgcvnXYN9FxhXLgCbk2ABSbnpXGcWshRAKSDoUqBGgGoPSupybaDJeFnUt4znbbI0TlSZ5ozpPtSase7Z/6Zuev+o1V95trMtIaaUlUqQhchNohQPnJqzbtk/V25SRqYUINyYsbi1CclZAindlcx4SjHoUbDMCSSAP1hkm/SrwlYIkEEESCKou3F4PEOLS6CrIcqhmAEhap4yYJ9lWTZGIZDAQyQUNjLFjECRp0NPUg1HWLGSvpK1gdtpENoxVpMZVgC5PCfKtcTvA4leQYlSzEwlc28vCud7SSVZezSmTATIghX3Yy9Z9nGm+xG0trLjqmwoJiSSVyeBzGxgGwoeJLU7mdxk3iVvoXRG2FuJA7STrrJ9ev5il2I2qFygOFDlxmI7kidTwFtRzpXsve0BT6D3wlIUnKACcsZkzMSozAm0GaDfecbYD4ICinu5hYqPdt3QSAVXuOHAitDeFYhDh5XbcmQMbdxCXuzcbzFIklpQI0mbmVJI4+ym+0cS+EpX2LjaFEAOSnKZBUJBggkJOk0o2C0nEYiEOhSggALKCmXM0krEyhCpAiCRcGKtqJWw8446kNJZbR2c2QptYiJ1vMGb54vFdL/AB7mmFHGpdNytLxCikyTPq4U8Q4YFz66rm0NopLuRCFhJRmleUwdCk5SRzuDRG2FENZhmJSDASqJ0ibVilGSnpbLtWWw3+t8M9+Imi9nY1gghxyFAxGZQtHTzqp4B5XZ51FJBESBxgE/eVPj7Kg2MpX1lRKkrlOeUzAQlKpiSPE2NweQq9KDUrvKJtNprZl7e2vhkJP2hgDgFnTypTiNtNuBIQh0yTACVEnyFKdluvKZUp5OYrClNwkpBSLRMazNtYovcvZuJW2tTLf2mcHMpwoWBKhmBKVBKVaCE3yG4tV3p1YSJq+bsQ7X2qlUJCVCVZTnEXmwvxmqhP2irz3iZ/nNX/6QmFMuNqxbK2SqCXO07QOLTABCgkAEJAkW521NFQWEyuVqWASE2jodLjj6vCmkna40LJlgwyZQEiJKkmJ4JCgT1iR66dfSkIdX/wBoe9VIN1sc242ZQC4gkJGcjN6JT0mMwtGnHg6+lTEfaXEd1OYTw1IpdPQ0KeqV/R/sUN15KFpzXASOtGjaiEoBSQVK0BnXQzyqvPvSVftfDSiWezLaZChkV3jwM3seBtXKF8EuZa7CEYwR3hfjFZRKW2uAt4/1rKt8PU7EPiKfctx3ffMSsjxcVUe+WJLeFQ1mBIIQY/FlmL8kmfMVasZiQkJPNQH8xiq3vnsrOgO5gEtrzFOW6s+RHpfwjhwrCndq57U42T0jX6OGEjOpatYA0+7NzPU+yrN9JOzVP7NcLS7o+1Ke6AoNyrgBcDrw51z7YDqgkkWGYwZ6AmPX7auuJxS07Lxme8sLCZ450lMe0V6MPIeRWvzGxZ9Gm00u4ZSMxzIQuAoiSAIMDkLH+Pyp00e8PEUFuHsxDOEQEk99ta1JOqSpuSFWF7DhYW8T2jceIrz6y2PQ4R3iy347BpdSULmJBt08qg2fshtlRUiZIi8aWPAdKYgV7FYidyv77N5sI4nnb/Ka4ljGciyE2E29Qruu9T2Vi4BClhJB5KBHrGtcfxeNLTjicjau8IK0An0U6TwtWijcWVrM7EnZTbrbSliSG0jXp/WjsTiA2hTiiAlCSok2ACRJJ6QKg2DiC7h21qgFQ4CByt5UVicOlxKm1iUqSQocwqQajJZCmcqbwK5gqAWtKXDJi7gDkC3AKy8edWLZ5+qpceWSltQV2l5yqbbzhUcJTIjoniaqu9qVDHONJMBtsEGD6LTAUIvaYq4bnqGIwmZ8IJDxUkJkDuJSkSCTNwelbp35KIxa5hzTZbDTjsh2FEWSrNFuMTNTbRwgaWCC2SpUqjMZ55gqRHlUW7OAQtScqkqcbg5YUSQAZ1A4TfhTn+zDiSC69OhkNECOV161aElazIyi2xf3BtJDSUgIW0VHKNFFKhI4AZUi0a0PsbGl9jEKeBytpWoLm5ShKYSUqnNZKeI4DSjF7vuh8upxSswSQlXZIsLwjL2sKsfSMcKjTsbK021mhKjDmRoAkFTZKbE3GUSr7xjwppOL2QUnawBhdsFx8lSxlKAlIMpNkxMjUkp58elMtoqSvAFoEKIIdIE8ikGUm5TJsbT4CluI2EtvK6uSlsISkhMWSg3WDoSs8J9tD4TBLQhBylanWVkJyn9nLHFRkkmJAgT0GiMpJvoMqsoRcV1Ge6gIxqDl7RK2lJVnQTElQUMsjXIkHjx8bhjMO0sOtLhC1AXTmAAIuIkhIBI5+qqnsjBOh1BKQgBSyT0U6FiLjgpQ9dMNssJDqnP8QDMomwIhIzRoDCRPA62Noce1pWne/v6HUXOc25P/AKG/SFsdhrZuHSwo527ZjxS7IOb8JJHsiqG3hErgtJWprKQUt3V2iU5QAIJImDMfeVexq2bzYWQhvu9qpsgpCiQFKCgOAyqJUSRwJ1rmiMA6ooBSqCcqeN5ggUnBylKFx6lk8nSNouO/VWGipQcbabtMmVLAgH8JEaTcKq04bGrbxHplQLYYWea0DtEn+bOm34hXKtnuqYaYdS4lRWtRi8/YKyJvaUqClW6DSoFbTccxMuEhK1BWRKlZRmAIgTwt5itcMNyfUlOztY6v9Ljva7NKl3Db7SgTyUFJI9SgDXKMftNC2yFtgqJKirMQSCnKOPIJPkLRM3fGYltWAduVfZJWM5UqVtKnKcxJykSYnhytXMH1yI4RHvrm03g5YQ13fxq0PpbCQcwyidCTlUkqtcWykclHSiN+9rDF4hKyEhaElK8shJgyIBUYN4PhSfZSFqdRfKJjNytr5f0tUm2GEtuLS1mKBHeVckwCeA49KSSs8FaemzuJ1Ct250m06VoqpGkHl18hRJhZZHWsqNR6Vla8EMnVd5X8qGxzcT7L/Ktt5T/0j3PLbxzCPbW+9OzVqbBShSoUNEkxIPIeFHv4htkIU4TlKhJQM+WIVKgmSBXkpPDPelOOU2VYL7PB4ZUWJyqnUFSiSfDu+wVZtpKSzhHEuHPnyBAGaEgrSoxIgyBNuVEbwNsvsqUHkDtDnRmkH8QEEAhUWiJk1BtJloYOHXEpWMplRnL3wJI1jLfzq9OrJOxhqwg1e/QfJxidUixRCdIhSYHsNDJSqDGvDxojY7YLSCQCQIzCQFZbAgTYECmLao0geAFCrFyk7nUa0acEkixINr61inEjUikHak8Z/PhWpdHh4298VBUEI6gTvC2HmwhKgCFpVf8AZqpOblMEklTne1giPVFOn9oAad49L1C3jlKExA66+oxFVjBREcmxrgMSWW0NpjKkQCbmsc2vzWB5ikimpN3FK6TA/wAtaraQTJQmRMGLievCabQgamJN4tpoU++EpzrLCe+LwVrDYSRFwba013ZWtvDNghIPeUZN5Uok2jn14V67hEqEHNBj76uFxx51KloRCSeQ0HDqKpq8NhLZuJ9hbKw6HXHEGVgnQwBK1BQsbAZQAORvT4rPCB4D41Bg8D2RJQkCdYA4qKjqOaifOilIJ1AnwHwpEh27gxE14UA6gXtfjUxQajWg01hbgT2FbVYoSRyKRHurVWHTbui2lhbwtailA2sKHJ0ke+ikC5ulocxNVXed1wOZG3VtlSE+gtQzStQOh5T6qtZNvCqdvBiCcaVJA+yw6lmRzStI85V7DTxSe4r9ADdpBcfJUVECCTM+jB49SK12rhitZbZVkyOrOYzopsuDRJPpApFtQKebpYZKWg4LlYMweSyOt7AeVS7MQC+8ooUCCYmegN/IH+I9aKSTlY5u6RWcRu+tPYJltaGmxMEwpUrcgWBuSlPA1X8c8Q8lUZTA7sHukCMsTMWjWuthvMQAkknQCST5Cue78bIWxil5kKQMoVcGxWCAJ9tLcIu2e4VMulawEiDlFpiQI9Z5a0pdsPGmDGDHZEqUQImB0kjhyoJ1gdwgnvcOXnF66zQ109jZgLCkqSDkBGnSAfjRm1UgpzA6z424R+dK9YXlSBHtobGpJ71rJIjxotCpiuLTwpnhgExrOQzHMmfjFLSDAkWJn4U+w+VYkCha4b2AUpBAMH115Rq2FzYJjrNZStSKKUDvnZOL0W4fBMj/AEUO7hVHVckfiQPkKuSn8gE91MWuI5HoINVXfHZuIdHa4Z7KEj7VIAKo4KSb6DUXsB1rrCamLMV2mVSQ6hJIgFTdgf5gFeFbMEBEPKbcMkyAYvwAJUQB40jZKwnKteZQNyo6+wR5CiMP2QMqWCeCYkc+UGp39BsjIbbR91ClRa2lqkdxjpBKUpR43oFOMaSZGVM6wCJNrmOPzqU7RTa8dQfhrXXYLErjbiozPKi8hMDXQT08K2awDYMhEqmcxJJ8iTbytUIx6Px9bx+TXv6RSALyT0Ht4TRODuzN/dArVLRPLzFtKgTjk6EgHqmpjiuShA6HjPTpRAb9kCNSD+elSDDAfenwvQ6nrSUg/nwtW6FA3ifbXHBRwqTo5/lPHyrVzBgWzJmhluISCTYRJMwAPGl7e3ELVCJt43oSkluWo8POq/CP0d3Xs411v53tU+AeLiAUhMnhmPU+E/maoO9u8ZQw6hswshIE6gLI94Bg9eYov6PXHFpQsOIg6iTIIsRMfmaaLTRojwsU3GTyW1zFK0II4WJ+dCduDwjwPwojFpSFKBzTN4j50EQVWCVeqfjRsYZYZs4hJtCvWJHqI91DuI5EjwCfjNPMLuy8oSSlPISQfVePO9TI3RWDOdE+fyoilSeYVEdor1I/2+NLXtj5wQtxxQUMqhYAg8ylIPGrvjt3XUicoUL+iSdRyiaVnZ4uSImY9kanTnXXOsV5vZ6EJCUyEiwurnwEkHn51Bg9lNoUVB7sys95agVARx0MD8mrBiWEJMk8NB49T0FCMIQtXfUpCACVEC4HIXIk+oT5UVlnF52JhmEsILZC0qH6xBBzzxzJsR0FhVa+kHdrDuoD4UoOoAABJunMIF9cqoPO58K5hhd4X9nYlfYKJaKieyX6K0zaY0WBbMLg8xau07u7awuNwva6oJCVoUokoUADfqJBka60b3VguDjk+fnMGRKSdLHyqL6mOU11b6Q9zOzR9Zw4zNi6795IJ1Nu8nrqOPOubKSadZJPAF2VRqRM8R4UYqoVA11jkwYYdI1j8+VY8wLEWqciJvWkdKDQyZ4lxQ69ayvcv5mvKGkbmH0RvFtVLZShbSnEEZ+6dMp0JzA8RRmx9pNGChtaZhMyFDvWTN/bVe+lN91lhrENhWVKsrigYgLiCTyzADzqq7LxeIWEON5o1vGUwZ1PUVCU9LKRhqQfvuxlxroSCEqKVRpOZIUSOYmaQpQOHPgP6Vdl4prFNy80G3hq4iIUE2hQkkWgSeWtK3sCiIBInnGuvIfGjq7At0Yj7LrHU/8ANZ2BsTHqj3mnf6JUGy6tSEoSkkyDMJE2HhwqdOFYTZRUTbSBwPTlNSq1lT8xalQlVvpEKMMYgCZ4TepRgDA7hPhPy5U+SyxAPeskKgHhaJtPEVO7ig2JSkAIUSeZAOVRniYzGs8uNh0NMeAqN5wK8Hu645cpUgcCo6+USK8xmw8Q3wzDXumdOhi/lxpq7tsIMFX/ACOPu9VG4baWaL6iakuMd9i3/wA9JHLkb4OdotNgEkZQoHMIsc1739XGrDsbbi30mACUkTEiPloarG+mCSMY5KO/OcSSArMJzWjjI1EkVY/oh2S06w+488UKzhACHSiyUzJgiZKvZXoKopRukefUo6HZinfrbSwEsi094gCLTCePieHCq1gNsrZIWFHS/HwEePxoPb+OCsW+VhfpqSA4cygEkgAnwHCme6eHZJzrGYT9mhVxbUnnewFPGk5uxelxapwtb/psjCv4lbilhMO5T6Q+76EGYEeEUErFYvAOx3mwo2IIIVHEaiYjreuhF0HgI6cKrm95QtIbWsAqI7Mn8QMe4wfGtk+HjGN+xiVebe5dd0dtdvhUOuKWtyDnMJM5SQJ0g24DhU+4W2C85nXBUTw0Ek5RzsJPmOVCbo7KjDoT9YQ2UDKYKO9ClJkZ0EEd20cxNA4xB2W6XG3EPqxC8yEwmEFGpOQwZzJgAJ0rLRmop6h60NU8bnQ8dvEW3VIM90kfKj9nbeSs6x0NcdVvUrEOrWsozzCggQJAjQk6j4012dtlJiDcRbzq0XGSJSi0doadn1A+ug9pbKS7cWVz4GLwfOku7+1XFhQKZ7w786dOvlVpSqdL+FTnGzCncou3MEWU98hSjomJJ6gk6ACqntBwJRKUwSOskcJro28ye3SGmXGw6hQKgoFUAg2MKEHQ61zvejDqaUEPLbzQJUJSAD0JN9eNdRzOwJ2UdRW8RhEPtQR6QN+IM6jrNM93WmsNhijtj2q5LiOzVExACVCZtxMUG6+gxC0pgAQIOgifTF6HxLgV6LivJCR/8prXyZXvbP0MnxtK1tX2f+iy7t7zuMqheZxj0VZgSCCDa41ibUh383f+quhxq+GeGZs/h5oJ5ibcwRyNF7J272GGdY+r9r2n3lKSItyFyQRIuKJc3gWvBKwz2GCkx3Fl5AKVAd1QHTlIBFuJpZUp9jlxNJrf8lAUfyPhWhPj5f8AFMzgURd4BXAd0+1K/hS5xB0H58ppJRcdx4VIz8pCpJ8vz7K1CfzNSlM8/wA8NK8S0jUk+o0pQhI/d9tZRIS3+16v61lA47HjNqPrTlz5QfSScyyR5kD2EUlxmzUrILqlLymQCVACDY5QAnleKjxG9WIwrYWltq54oM35mZ5dPdWivpGxBQRlbkj0gFAjw7xFZEm8ml4wMkuqWixXlSb95Ujjx5QdeVAbU20G0qhXfAHCCOh6j8gUmxu3nHGlKDyULb70KVBUVAjunXMBM+NUt7aagOB8+mtOmkHT1LXtDbxVh1tqVBKMpMExry/ZFMF4wLYDk5gpAIUBEwrKbHSxFulVTD4wAJUIMyTPLiD4gkdKhwuPKWQzNkKVBOsK59CINZuLg5xTN3ATUZtd0XnEbXQ2tQPRP8pA92ahMdt0EGTYg6ftEE+fzql4vaBWZJmhFvmsceG7npuukPdp7ZKjIJmdasW62PU6wsFRCm1EgjUBVz5A3jlNc7UqbcatW6eMGGBLpIznQCSAOJHK/C9PUo+Hw7k1XWrxMfbUwqcQpC3UkOIBQoA2OhBB4puSL/ejhXmEwTbc9mgInUJsLdNJqxbNZYcbKlFRAEogKFvDKVRpoOFL/qqljM20Sk3F/nHur2uA4mjTopSVn1Pnv1GhWqV245XQ5VvgQcW4QQRaY4EJAIPWR7qM3aZUHYKVZctjFpiYmpt79gvHEKX2KkpVE3EEgAHjc6UtS+pJzJUUqMg6G3K9dGonVclsKoONO0joDSrajMOR4fOkm+uGKmUuASptQJj8JsSR0OXypY0+SkH6y4Dx70cJtpp0qw7KxSHAEuHNw1zSDa6tfVFapSUk0yOq2RiwlaUwsDiZSjLr0nz8SaR7QS48/DYkIBAvF4knoJIueVLX9r4qT2LjqUmc0LKRcmwv6MRagmcc6MypUYAKlSTdRi56mKxVK7lT5SSS9zZToRVTm6ru3yOhYLcLCplxxaluFI7iVFCAQm8kd4yRrI1onbpwyUZWWG0K0lPEaiSZmw43nzrnydvuEd5w24X+dRHaylH0p8j86W63FcZMsuFfbQblSR+za3lx8jVgwO12hH2i3RydUpUDoJ7piRYeB41zpTqySDIi5kRHmTVu2LjMMww8cQ2pQU0BmzLTC5VGQSJzAi8f3auBrndgtbcIc33ZwaShgLTKpkGYk943uZiLj11HtDaSsWhLiipRcAEqABjwFtKpeyENjO5iGytKhASVR6XEnKb6QbRrTvZW8DIhvsvs0CEgLvbSVZTw6X6VWlKEHdkqkZSWCsqSIB6xW60CYFeY1YzryiBmJA5AmR7KwKkitOGjA1KLI3Ed4VGnCFZIAtRKkyqjcKNaMYJiTquKuiLBbLyd6e90ga660QUK5mfEe+atW6DbeZwuYcvgBMAcCSbmm+2H8MhEqwAa5KIA4aXRWSvVjCelI2cLCU6Wtvc5ypg6adbD43qMNdasa9sND0WEez/bUR2+jg0j8+VT5noaNHqLWNkOLSFJ0OnlblWUz/TyvwJHn/WvaOt9jtK7lh2ClkhQ2glSpsG28oAB4khUnyiIpqnd3BLvhUocB1axJVaBbJYEyNZURpVdUycxKWcQJ0BbcPqMG0+qaZbFwbyTKgpBhQGZJmSCBaJMHhUGyqQg/T+ACi0vA4ec2WAlesxZWY8eIrV/dVC+8jClCIBzFQjvXEEkBVtYmONRbV3BxWFCX21ypJF4yEE8Rc+skHpSJ5e0QnIS4UzPpT7ZJ8qtSoyllbe4lSqo4e4e7ustuIzJm4EBQI8lGg3Niuybn+Q0rcbxcyQ/P8RqbC7SxLahIcUBqlQV8pFaeTBq0r+xJV5xd42CDsN38Q/lVW2G2IpKgVFK7zlOYA+MEH1EUR/atY1ZA8Sf6Vr/AGvWDIQkfzT76PwtFdfsd8XXe6+5aNlbyPYcZWWsK2IvkaEnqSZJ8zXu8u8ysQwUKEqkEQ22kSP2gc2hPCq+vfx06pB8zevcNvkknvtJE8Qo+0ZTPjSciHdex3Pne9vuONg/bskPYhTGQ/Z5QZV1PdMAXHOil4EqVJxOHVOpIdBJjUw1EmlJ21hXPug9JM87ZkCvE7RwoUPs1FIJhKlKGoi5Cb9II8ahU4WnbcvT42qndKwNvEwpteZK2XIAgpz90aEgEJAVHOdeZkV/GFK4I7pkyRebDhOszV42rvbglYZ1pGGYStTakpWlNwSLHMVEkjmeVUphbagAsQApJkGCZMKBk27t7ch40ILTGyBObqSvIjdwpGU5yUzHAEe0x/zTTDbPU4JZcShSY9N0J4xYk2VFXdjbOwm2gEsLUspSFEoDl4GYjtVlIvPDwsaAexmzlmEjENAmTkaQkj90phNxHC3WqQvLrb5kpNLoBudk3hS3kaK0jLmBCyCq5JKTE3mwpDsx5ASpK0BRUZuVBJSCCApIUMwBFp508xOzdklwTjcVl+8C0Cq+lwI8ZF+FWHDbJ2OW0lL7pEa5QFc9SQRQcEneX4/8H5mEo/kqjuPaBH/TNrnUBFh5m9KtsEOqSW8OloARCZEmZkwbnT1VdHtm7PSYQ84b/fFr6H9afdRWA3LacK3G8YwuJ+yCyOGkqjX8mg9OLNe1v2FUnm9/59ShYbtFLTnhEffJsDH3hV82GnDPg/WVMuJbMIKjlzHioJzzAEJBkyc3CKUv4HD3zHLBg/aQJGv39aDxC8G1/ek9ErWfcqBWl8K3G10S+KSezLNjHsE3IOCw6k6Sl9RnyyyKETjsIPQ2e0P/AFlj/wAarDm2sKBGVSvG/vVQeJ2xh1CA24PBWX3HSo/Aw6tfcdcVLomSbwYUuvqcabS2lUdwLKoIEakcYpSW1JN0ker51u7i8OfuvD/1B8Qa8w2OZQqQcRP7yec8ulPplFWTQvhk7tM9k8jTPZbKlmLDmToPVJ9lOtobfwD+HDLbK21uBIzuE5UrEZVE5ycoNiY0m1P9gbRcGFZhax3E2CiOHSs64movQpLhaUtwDFbrYtpvtElSExKiUwI4Ekj4DWq1jNoLbSVLdzkmI9d7AVdsXj3FIcSpZIKVAhRJBGUyCJ4i1c/cQ3JKUhIPAf1M0Yycnd7naIwWlbAbu1SszBJ8/nUases/cHnRmVM3iKwhPBIPnVbMW6BE4pyLJ9lZRJaUdJjyrKFmddHedj4Jakg3CY1VqfAcNNTfpVgwzCUaATxPE+JrZJrxavGvIc29z0EksI1xDIWkpUAUnUEAj3VU9o7k6llyOSVgkeGYX9YNWxR61Grxq1HialJ3gydShCp5kcyx2wMQ1OZswOKRmH+WfbS1DR5jyrsGYc/bS3HbCYdurXnxr06P6tfFRexhqfp3+D9zmWQ1nYzcge+r45uczwWodZn4RWg3KbI/XLnwT8q1r9S4d7szfA1kUJGCQPuI/lT8qk+qNwR2bcn72QT4coq8K3IRFnlT+6PmKgXuSof36fNJ/wBxo/G8NLr+QfDV10/BSXNksK1aRp+BI+FaK2HhimOwRPMa+yrdiN08Qk90oX4GPePjQy92sUB+qnwKT8afm8PLqhdFePRlM/snh7zn6QR8q1G6bEXKyeZVEeAA99WxzYuJTqy55Jn3VCrZr3+C7/8ArV8qa1B9vsDVWXcrSN0sPyJ8VH4edY7ujhyBAUDN4V8wasX6PdH92v8AkPyrdOzXjo05/Ir5UdNH0Brq+pVF7mNcHF+FvlyqA7lok/akDhKZ93Gr1+g34nslecA+omvFbDxH+EfWn51P+n7r3Q+qv2fsUI7nJtDp6yj3X/PukG5zf3nFHwTHvq8p3exBP6v1qR86mRutiDr2Y8VfIGlc+GX9y90N/UPo/Yoje6LPErPmB8Kl/sth+Sv5jXQ8Pugr77qR0SCfaY91Hsbq4cekXF+YA9g+NSlxfCR9fkh1w/Ey9DlC90meClj1fKoxuo0PvqPq+Vdl/QuDTqxP8Sj8aKwbLCJLbeSdYEH51nl+oUEvDC/8+paPCVv7pHHsLuGpcZGVEH7yiUj2xNP9m/RW1IL6tL5EKN+hJHurpDhSdM3nWmTlFYavHVJ4ikvka6fDRju2xU7u5hQhIThmQExqgKtoZJH5il7m67bLQUhxwtAEADLbX72XQfmasjiO6QqIII9dq22a8lSVJBgyTbynW1zwrNCTWS0kmUBWx1KVBKygiLRc3nRBJHDVNJdt7vhpJKQSOGvmas+Ox6UqUVOEwSFJKYIj1z66re0sZ2gIClE8AQfZbWt0GZpIq7iRoVE87QfgTXhQNBMGvVJWCZTF9ND6q07aCeE9P6VouRsYtAnjXlbB/wDa9/yrKN0CzLkl7bJujHBaYklKm+7HMED2SNL0aMJt0gKGLSpJ0VLcGdCO7+YNRtPOJBiVBUHvECJ4xpPyrVzGEd1WbLJIBIVBOpA0/wCawOk3sbeauqDk7J2/xxTfmUfBBrT9Hbf/AMdvSZ7nq9CQfVQD23MSTAccCeABUBYccumlbtdspXecvxKXFKPrmu5UutjuauxI63t9H94hXXK2f/Ga9W7t9ImW1Dolo+dTYnbDrbaW0PKMkz3pPHQm4FuVR4feDsyS65jCs65YNh0nTrA1peXP09huZEhRtHbkwS2BzLbceNvhRqXdtmILCp4pS38Vi8e+t3N/8O3BUvFJ6FoEH3/OpGvpHwupW+REwWDA62At40mmfZew2qIIraO2U+l3bx+obPueqRe0drAT3vEYVJ9z5on/APJWCP8AeLjj9io/CiMPv/glTlcVbm2vj0OtC1TsdeAmVvFtMHLKieX1M+v9bcVv+nNtapaQtI1lkJI/h7aTRB3rwwucZiOPpMWE3t9lpWzW/WCGuMEnUqaUCfGAJprS7IXAKneTaJMKKUn8P1N1XnKVkEedSL3kx4IBcb//AIsV8rUWnerZ05/rSRcGBMA8SBEiePOiRvrgCI+tNx1zeqYFB6+wVbuLf7S7QHBB8MK9fwk1N+n9ocQ0DyLD3HS4lPtowb2YGZ+uNayO97Lp6a1I3vLs6MoxOHgzPfgGRysIoeLsd9QQ7R2pEltiBzSR7161pids7USAfq7RB4pSs6eCjTRnb2CAgYvDkRF3U6dc0z41KztnCNpht/D6R+uT75NDPYOCup3g2qRKcGlUdMpt+8oerW9Qvb27URrgkeUHQxwVzp7tDedtrlmFxCgQocOHozeaDwm3EO5itOZQvCQkWiLT3rRzp1CW9ibmujK479JeMQrKvCoSqYghQM+dNm95tqrSFDAt5SJB7RsTOmrnsrXEY/MkhtcOEiJaCj4RcUpViy2oodfM8UxGt76xaKpy77L8icxrcPxm9e0kCXMEkA8QZ9xNRNb87QIkYMEaamvHHiQlSGkhEA9ou5USTYGxtbRPECbUGrbK0KIGQEXJgCTxuU+GvSu5Pog80Mf382gkSrApAPMqqJv6SMWrujAo/mUn31GnHHMla0XMd5ShciLlUGU9KGxGIStS3VBCgdADPCAL6x+Yoqj3R3MRJiN+cQlXf2fx4LUfUcpFG7N30fS7fDJbSbKPbZ8o1zQNeFppU3lIhKQg8ym/W5Ht6mtHHyVBtQAVqFBQIINrm3t0mn5a2E1dUN9rYsLUFBIVmuSLq4aknMPzwoJnGgaBQ8Z9vKo8kXyhSuIke2LxrUJypBiQsnzPPNwi1PGKSFbZ7jm0uJza8oN/GOVVtwmSAFQnUxN/5asA7IgIEHPc3E24gHhpccqTYvCFK1ABU88uYR4gH3iqR7CvuQIzR+rJ63rKGOId/wAU+tVZXXl2DpXc6StYSDIVMaiJ8LC2njStecgqAMCOJE8NT8jRvagCCcvQ6+y8VsVhWg7viZMcegnnU8pjbgi3QpKQQoRxSU8/CedGYAtjMAoqJEXGnnQKnyFFBypPHKo8RzsfZUjToFkETxy6+siYotYOTyYXkglUIUnUSDI+E0U28sjMSB+G1zPTxoLGplQVodLHrNxNb4ZJmVKEC5Hs511k1c7Z2J2pbOZQkQZi8HnBNh5mvWMfEqzKM6gGZB5jSKHLqlEwoADSDJ850qN9zOY1A4kCglfc5uwWpSU9+8dRBUT0mANKwO5jJNBA1skDkPVTqAuoPMEWvUmJ2U0tsJU0hazcBSJj1XFvcKWrf7MJITJJAm5jrU42ooHOoBVokoBI8yJoPOx225ordxkgoUwykjiAmfCtsDu3h2jnyBStMmQceeaIr1ePLqYkKAm02BPQaVCwlaUFMCT0Jmla7hTJDsTCwe0abKiZ4gjWdDBv5UsxWwcMAD2YKzwEgAdRoT5Cmi3ylIiMw4RrcQDab3obE41RsAgq4gyPUa5bhd7AjGyGYjskT4e+pVYdsKGVDYyi8JEHqqRJi9qkZfNjlEnrp1M6miHcLnUmVBuPBQPkDHHnRazkUHxb6oAQZvJ5kchJiPUK0DymymxSTeSJA4C4HqFqkU2UKIKgrhpy0sDy4VLhHTeCoeIy+qReh8h7K2SVbwIUQEuOETJSqB1PAkCeFDOYnO0GykrUFpgoSJtInSco6Xo1DqUogZrXsAJteSUzx9teYV1AByoQAdbc7TR0i3MxWz4SkLWDGkGDfw0kDhSsSkZS3IjXNmkTF+RjhVgaYzCcqYFhI87SNdPyaGS+2hwns1EclJsfl0vRV9gYEyUkTC1FJEBJIVw5zPlbxrxWYuSUhsqA9EKy9Dyjzp4tS1KUpKAJ1ytgW8YHT1UIrDx6SwFcoJt5G3OjbJ1xYW5kKEQbGK8LikqByGBbNBvzmIHLUCn5aTBbJKp0KEpN4sbm/gaBThlpMABRAElA94KrHwoXyCwAgCFKSNb6GPIcPLnUjXaC5tmjUG8jWTr+b1ttJxxATlSkkzlyqTECNYM8R/S06IdgBSkyojQwCnzBuD866TT2Crrc0S0k2EQLwmIB8OFB4oJFpXm/ZWqPVliim2jN0qvoolJ8tZio9oMIUQm2c6i0idJ5iinYG4nzDjknx/8ArWUZ+iyLBVvKvKe6FyWXEYgFJVlPd1M3HD11GlwkdwQf2iRbxg3rY7OWEmLJPA8Y08NPbXqGFDkfC9uduM1FPBWwK7jAoJUrwBkA6a386mG0NTIGXxJ8fDrUjWGMAJOYzcGPC/CvENBIiE2/D8Ovzo2XYBEw8FXQU85Hvsa2dcJGUd087TbnJ9lEoSrIpJvNwSBa8351rh8LoTlJ55fcfyK5tdQpEbaCkkkxbWBf51qi5JgeQj/ivMY/eCCALCxj5VoZFoNNFXyxZO2AttCeNQ4hByWUAZiY9wzV4hSjok+J+M1o7nBMgkciCRfnbp5XozBE0Q0R98+pPyqRLZJjtLEcvbao28OZy5OfPz41M84YlIIsc2Ui0HT1Vz7I75mqklsQVEk+jEx5+2vMS4Q1mE6iZkQOJvrUrSUkDtFE35k2/h861eYT90Xi1zBnS80uVgJAy8lf6teYX06HxkVv2QUvv66XH/MDWsRmIzLSBcz3wZgWPMitcC+ZzLABI0jpHkaGu+w2ixKtCT6AB8LeqRRuz2sskyPA5p6Ee2h1PISnuoAveLxpzmLUM/iHEQpGUA/jJtPKxEUrlfAdPUNxDTYXnUjMkXgiSbftEwelSM7RBVaMs6ROvATYeygVOEtlbyp/ZSJm/O1CMupVPImwTIj1a8aMVfAJYVx88ENkrWpQUTIRmEGTcnLNulDnaIUVclCO6SSDGo99utAt4NBzS9kBHdDgKr3IAhJ5eUaUvwpWAQuBHFM34aERTRV8Ct2yWXY75OYqUYCeNs3K50v4xXqccUfrGyDw78yNRBjrqKWYUmLOKCiCmYkAHzv+daFYWkqMKUeEZSL+BuKGltsN8DTaO1S4AhI7sGTmk8zmJtFvZQGJSkZCFcO8QdI09/soNCCnMMhKTaZk38bip0tZSJzX9kc+VFJdAMnxGLgd1QCbekNdBqJ91aMgkSRYA9RHLh7aFxEIcyiTYEgKkSq/HhEec0ccLnQFLCgSQEjTQ9bX+FdsjupmwUAupnuJUQFRCoB5JJ1ovajjJcUlCnTEQVpShJnUhMkjzM16MKMOErT9os/dSAqI4mBI9lbbH2YlxSnnDlTMlJ1M3MZga6+bnegLiU+j3DIASBBE8+9xnhPwo/BYFLvcHcVMhtxJuqI7q7gJPQjSmeG2eO84pB7EA903MAWjlfhW+zcTIUQQ22bFKwEcLALSc5OtLe4dhaditj0sQ3P7IzD1jWspx/03P1OL/wBlZXHDHbDSQyogAGBw6ClDTSQYAHDhzF6yspOgwq2rZ1cWgiI4VtgGxEwJ5x+yT76yspn5Af3ATaiUqkz+RWwMNkixjUedZWU62B1PWhpW66ysqgpthld/yPwobHuqDhAJjxr2spF52F+UJZMxN/G/Cl+GPdHjXtZSrqF9CLDCFECwBV76Hb1dHAER7Kyspu3yB/snxB7p8E+2KHwhnNP5saysoLqHsTPHuHx+da4gdzzHtNZWU1T90LD9mRg+j5Vs+qFJi2unlWVlCaygxeGe7SUczfgfhWuHSIV4GsrKWHkGl5iVtZC3QCQI0H7v9BS/Zqz2q7nU/wCo1lZQjv8AQ5jH+7UeObXjrUTqzJufyRXlZXR2A9xhtVlP2ZyjiNByB9968bUZmbzrWVlLS2GqdBrg0C5gTzimezBLiJ5H3GsrKZ7CIJ2yohTYm3et/LQWKMYd8jWE3/jArKyuWwXuQYZsFIkD1VlZWUxM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74" y="1122225"/>
            <a:ext cx="4000134" cy="2996239"/>
          </a:xfrm>
          <a:prstGeom prst="rect">
            <a:avLst/>
          </a:prstGeom>
        </p:spPr>
      </p:pic>
      <p:pic>
        <p:nvPicPr>
          <p:cNvPr id="8196" name="Picture 4" descr="http://farm3.staticflickr.com/2409/2332986763_df5a652c21_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9138" y="339258"/>
            <a:ext cx="5809597" cy="4357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7694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274447"/>
            <a:ext cx="11887200" cy="1463040"/>
          </a:xfrm>
        </p:spPr>
        <p:txBody>
          <a:bodyPr>
            <a:noAutofit/>
          </a:bodyPr>
          <a:lstStyle/>
          <a:p>
            <a:r>
              <a:rPr lang="es-ES" sz="3600" dirty="0"/>
              <a:t>El siguiente día, di un paseo para explorar la ciudad. Vi un desfile. Mientras docenas de hombres cargaban las carrozas, una orquesta tocaba música. Otra gente veía la procesión con reverencia.</a:t>
            </a:r>
            <a:endParaRPr lang="en-US" sz="3600" dirty="0"/>
          </a:p>
        </p:txBody>
      </p:sp>
      <p:pic>
        <p:nvPicPr>
          <p:cNvPr id="3" name="Picture 2" descr="http://revuemag.com/wp-content/uploads/2012/03/04-ask-liz-fot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0"/>
            <a:ext cx="6978405" cy="4658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http://0.tqn.com/d/gocentralamerica/1/0/Z/3/-/-/SemanaSanta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6390" y="628188"/>
            <a:ext cx="4535610" cy="3401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1850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274447"/>
            <a:ext cx="11887200" cy="1463040"/>
          </a:xfrm>
        </p:spPr>
        <p:txBody>
          <a:bodyPr>
            <a:noAutofit/>
          </a:bodyPr>
          <a:lstStyle/>
          <a:p>
            <a:r>
              <a:rPr lang="es-ES" sz="3600" dirty="0" smtClean="0"/>
              <a:t>Siempre me voy a recordar de mi experiencia en </a:t>
            </a:r>
            <a:r>
              <a:rPr lang="es-ES" sz="3600" dirty="0"/>
              <a:t>Guatemala. </a:t>
            </a:r>
            <a:r>
              <a:rPr lang="es-ES" sz="3600" dirty="0" smtClean="0"/>
              <a:t>Fue una </a:t>
            </a:r>
            <a:r>
              <a:rPr lang="es-ES" sz="3600" dirty="0"/>
              <a:t>de las mejores experiencias de mi vida.</a:t>
            </a:r>
            <a:endParaRPr lang="en-US" sz="3600" dirty="0"/>
          </a:p>
        </p:txBody>
      </p:sp>
      <p:pic>
        <p:nvPicPr>
          <p:cNvPr id="6146" name="Picture 2" descr="http://upload.wikimedia.org/wikipedia/commons/c/cc/Semana_Santa_Antigua_Guatemal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68" y="672284"/>
            <a:ext cx="5260486" cy="3506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aroundantigua.com/antigua/wp-content/uploads/2013/06/easterweek-in-antigua-guatemal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3543" y="405605"/>
            <a:ext cx="2540733" cy="4446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7540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herry Blossom 16x9">
  <a:themeElements>
    <a:clrScheme name="CherryBlossom">
      <a:dk1>
        <a:srgbClr val="595959"/>
      </a:dk1>
      <a:lt1>
        <a:sysClr val="window" lastClr="FFFFFF"/>
      </a:lt1>
      <a:dk2>
        <a:srgbClr val="000000"/>
      </a:dk2>
      <a:lt2>
        <a:srgbClr val="F6F7E4"/>
      </a:lt2>
      <a:accent1>
        <a:srgbClr val="C44475"/>
      </a:accent1>
      <a:accent2>
        <a:srgbClr val="FA906A"/>
      </a:accent2>
      <a:accent3>
        <a:srgbClr val="FCB268"/>
      </a:accent3>
      <a:accent4>
        <a:srgbClr val="DB6B70"/>
      </a:accent4>
      <a:accent5>
        <a:srgbClr val="D680A5"/>
      </a:accent5>
      <a:accent6>
        <a:srgbClr val="BA7362"/>
      </a:accent6>
      <a:hlink>
        <a:srgbClr val="DB6B70"/>
      </a:hlink>
      <a:folHlink>
        <a:srgbClr val="969696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15_4109default" id="{E728D685-11FC-4812-BA85-57AC6F9C9F40}" vid="{BC4E008B-95FF-4815-904E-143A8EDFC1D4}"/>
    </a:ext>
  </a:extLst>
</a:theme>
</file>

<file path=ppt/theme/theme2.xml><?xml version="1.0" encoding="utf-8"?>
<a:theme xmlns:a="http://schemas.openxmlformats.org/drawingml/2006/main" name="Office Theme">
  <a:themeElements>
    <a:clrScheme name="CherryBlossom">
      <a:dk1>
        <a:srgbClr val="595959"/>
      </a:dk1>
      <a:lt1>
        <a:sysClr val="window" lastClr="FFFFFF"/>
      </a:lt1>
      <a:dk2>
        <a:srgbClr val="000000"/>
      </a:dk2>
      <a:lt2>
        <a:srgbClr val="F6F7E4"/>
      </a:lt2>
      <a:accent1>
        <a:srgbClr val="C44475"/>
      </a:accent1>
      <a:accent2>
        <a:srgbClr val="FA906A"/>
      </a:accent2>
      <a:accent3>
        <a:srgbClr val="FCB268"/>
      </a:accent3>
      <a:accent4>
        <a:srgbClr val="DB6B70"/>
      </a:accent4>
      <a:accent5>
        <a:srgbClr val="D680A5"/>
      </a:accent5>
      <a:accent6>
        <a:srgbClr val="BA7362"/>
      </a:accent6>
      <a:hlink>
        <a:srgbClr val="DB6B70"/>
      </a:hlink>
      <a:folHlink>
        <a:srgbClr val="969696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herryBlossom">
      <a:dk1>
        <a:srgbClr val="595959"/>
      </a:dk1>
      <a:lt1>
        <a:sysClr val="window" lastClr="FFFFFF"/>
      </a:lt1>
      <a:dk2>
        <a:srgbClr val="000000"/>
      </a:dk2>
      <a:lt2>
        <a:srgbClr val="F6F7E4"/>
      </a:lt2>
      <a:accent1>
        <a:srgbClr val="C44475"/>
      </a:accent1>
      <a:accent2>
        <a:srgbClr val="FA906A"/>
      </a:accent2>
      <a:accent3>
        <a:srgbClr val="FCB268"/>
      </a:accent3>
      <a:accent4>
        <a:srgbClr val="DB6B70"/>
      </a:accent4>
      <a:accent5>
        <a:srgbClr val="D680A5"/>
      </a:accent5>
      <a:accent6>
        <a:srgbClr val="BA7362"/>
      </a:accent6>
      <a:hlink>
        <a:srgbClr val="DB6B70"/>
      </a:hlink>
      <a:folHlink>
        <a:srgbClr val="969696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17CB48F5-D6B9-4A73-B7C9-0F05E58E1A9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TS103031002</Template>
  <TotalTime>0</TotalTime>
  <Words>194</Words>
  <Application>Microsoft Office PowerPoint</Application>
  <PresentationFormat>Widescreen</PresentationFormat>
  <Paragraphs>13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Cambria</vt:lpstr>
      <vt:lpstr>Cherry Blossom 16x9</vt:lpstr>
      <vt:lpstr>La Semana Santa en Guatemala</vt:lpstr>
      <vt:lpstr>La primavera pasada fui de vacaciones a Antigua, Guatemala.</vt:lpstr>
      <vt:lpstr>Tomé dos vuelos y un autobús para llegar a mi destino.  Entonces, estaba muy cansada cuando finalmente llegué a mi hostal. Solamente quería dormir. </vt:lpstr>
      <vt:lpstr>Aunque eran las nueve de la mañana, me acosté. </vt:lpstr>
      <vt:lpstr>Mientras dormía como un bebé, escuché un ruido fuerte y me asusté.</vt:lpstr>
      <vt:lpstr>Me asomé por la ventana para ver que estaba pasando. </vt:lpstr>
      <vt:lpstr>La gente estaba haciendo alfombras hermosas de aserrín colorado.</vt:lpstr>
      <vt:lpstr>Las alfombras tenían diseños geométricos de muchos colores vibrantes. </vt:lpstr>
      <vt:lpstr>También vi gente construyendo carrozas grandes.  Las carrozas representaban escenas bíblicas y estaban adornadas con flores. </vt:lpstr>
      <vt:lpstr>Le pregunté a una mujer en el hostal qué estaba pasando afuera. Ella me dijo que eran los preparativos para la Semana Santa.</vt:lpstr>
      <vt:lpstr>El siguiente día, di un paseo para explorar la ciudad. Vi un desfile. Mientras docenas de hombres cargaban las carrozas, una orquesta tocaba música. Otra gente veía la procesión con reverencia.</vt:lpstr>
      <vt:lpstr>Siempre me voy a recordar de mi experiencia en Guatemala. Fue una de las mejores experiencias de mi vida.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2014-02-07T05:48:44Z</dcterms:created>
  <dcterms:modified xsi:type="dcterms:W3CDTF">2014-02-08T01:34:28Z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TC030310029991</vt:lpwstr>
  </property>
</Properties>
</file>