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1" d="100"/>
          <a:sy n="81" d="100"/>
        </p:scale>
        <p:origin x="120" y="7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A7430-74C0-4F9E-A77D-92CACA7C1E14}" type="datetimeFigureOut">
              <a:rPr lang="en-US" smtClean="0"/>
              <a:t>2/1/2015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C0E6B-1D4A-4A3E-B42F-FA3230CE45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687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A7430-74C0-4F9E-A77D-92CACA7C1E14}" type="datetimeFigureOut">
              <a:rPr lang="en-US" smtClean="0"/>
              <a:t>2/1/2015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C0E6B-1D4A-4A3E-B42F-FA3230CE45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066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A7430-74C0-4F9E-A77D-92CACA7C1E14}" type="datetimeFigureOut">
              <a:rPr lang="en-US" smtClean="0"/>
              <a:t>2/1/2015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C0E6B-1D4A-4A3E-B42F-FA3230CE45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537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A7430-74C0-4F9E-A77D-92CACA7C1E14}" type="datetimeFigureOut">
              <a:rPr lang="en-US" smtClean="0"/>
              <a:t>2/1/2015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C0E6B-1D4A-4A3E-B42F-FA3230CE45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280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A7430-74C0-4F9E-A77D-92CACA7C1E14}" type="datetimeFigureOut">
              <a:rPr lang="en-US" smtClean="0"/>
              <a:t>2/1/2015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C0E6B-1D4A-4A3E-B42F-FA3230CE45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528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A7430-74C0-4F9E-A77D-92CACA7C1E14}" type="datetimeFigureOut">
              <a:rPr lang="en-US" smtClean="0"/>
              <a:t>2/1/2015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C0E6B-1D4A-4A3E-B42F-FA3230CE45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969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A7430-74C0-4F9E-A77D-92CACA7C1E14}" type="datetimeFigureOut">
              <a:rPr lang="en-US" smtClean="0"/>
              <a:t>2/1/2015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C0E6B-1D4A-4A3E-B42F-FA3230CE45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082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A7430-74C0-4F9E-A77D-92CACA7C1E14}" type="datetimeFigureOut">
              <a:rPr lang="en-US" smtClean="0"/>
              <a:t>2/1/2015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C0E6B-1D4A-4A3E-B42F-FA3230CE45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862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A7430-74C0-4F9E-A77D-92CACA7C1E14}" type="datetimeFigureOut">
              <a:rPr lang="en-US" smtClean="0"/>
              <a:t>2/1/2015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C0E6B-1D4A-4A3E-B42F-FA3230CE45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775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A7430-74C0-4F9E-A77D-92CACA7C1E14}" type="datetimeFigureOut">
              <a:rPr lang="en-US" smtClean="0"/>
              <a:t>2/1/2015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C0E6B-1D4A-4A3E-B42F-FA3230CE45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784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A7430-74C0-4F9E-A77D-92CACA7C1E14}" type="datetimeFigureOut">
              <a:rPr lang="en-US" smtClean="0"/>
              <a:t>2/1/2015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C0E6B-1D4A-4A3E-B42F-FA3230CE45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2647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A7430-74C0-4F9E-A77D-92CACA7C1E14}" type="datetimeFigureOut">
              <a:rPr lang="en-US" smtClean="0"/>
              <a:t>2/1/2015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C0E6B-1D4A-4A3E-B42F-FA3230CE45E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726201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A7430-74C0-4F9E-A77D-92CACA7C1E14}" type="datetimeFigureOut">
              <a:rPr lang="en-US" smtClean="0"/>
              <a:t>2/1/2015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C0E6B-1D4A-4A3E-B42F-FA3230CE45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7941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A7430-74C0-4F9E-A77D-92CACA7C1E14}" type="datetimeFigureOut">
              <a:rPr lang="en-US" smtClean="0"/>
              <a:t>2/1/2015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C0E6B-1D4A-4A3E-B42F-FA3230CE45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6359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A7430-74C0-4F9E-A77D-92CACA7C1E14}" type="datetimeFigureOut">
              <a:rPr lang="en-US" smtClean="0"/>
              <a:t>2/1/2015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C0E6B-1D4A-4A3E-B42F-FA3230CE45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0676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A7430-74C0-4F9E-A77D-92CACA7C1E14}" type="datetimeFigureOut">
              <a:rPr lang="en-US" smtClean="0"/>
              <a:t>2/1/2015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C0E6B-1D4A-4A3E-B42F-FA3230CE45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4499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A7430-74C0-4F9E-A77D-92CACA7C1E14}" type="datetimeFigureOut">
              <a:rPr lang="en-US" smtClean="0"/>
              <a:t>2/1/2015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C0E6B-1D4A-4A3E-B42F-FA3230CE45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885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99CA7430-74C0-4F9E-A77D-92CACA7C1E14}" type="datetimeFigureOut">
              <a:rPr lang="en-US" smtClean="0"/>
              <a:t>2/1/2015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53AC0E6B-1D4A-4A3E-B42F-FA3230CE45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74511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  <p:sldLayoutId id="2147483862" r:id="rId5"/>
    <p:sldLayoutId id="2147483863" r:id="rId6"/>
    <p:sldLayoutId id="2147483864" r:id="rId7"/>
    <p:sldLayoutId id="2147483865" r:id="rId8"/>
    <p:sldLayoutId id="2147483866" r:id="rId9"/>
    <p:sldLayoutId id="2147483867" r:id="rId10"/>
    <p:sldLayoutId id="2147483868" r:id="rId11"/>
    <p:sldLayoutId id="2147483869" r:id="rId12"/>
    <p:sldLayoutId id="2147483870" r:id="rId13"/>
    <p:sldLayoutId id="2147483871" r:id="rId14"/>
    <p:sldLayoutId id="2147483872" r:id="rId15"/>
    <p:sldLayoutId id="2147483873" r:id="rId16"/>
    <p:sldLayoutId id="2147483874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studiafeliz.com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Objetos antiguos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788230"/>
            <a:ext cx="9440034" cy="985651"/>
          </a:xfrm>
        </p:spPr>
        <p:txBody>
          <a:bodyPr>
            <a:normAutofit/>
          </a:bodyPr>
          <a:lstStyle/>
          <a:p>
            <a:r>
              <a:rPr lang="es-ES" dirty="0" smtClean="0"/>
              <a:t>Práctica con los números grandes</a:t>
            </a:r>
          </a:p>
          <a:p>
            <a:endParaRPr lang="es-ES" dirty="0"/>
          </a:p>
          <a:p>
            <a:endParaRPr lang="en-US" i="1" dirty="0"/>
          </a:p>
        </p:txBody>
      </p:sp>
      <p:sp>
        <p:nvSpPr>
          <p:cNvPr id="4" name="TextBox 3"/>
          <p:cNvSpPr txBox="1"/>
          <p:nvPr/>
        </p:nvSpPr>
        <p:spPr>
          <a:xfrm>
            <a:off x="9551942" y="6234545"/>
            <a:ext cx="2517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www.estudiafeliz.com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08" y="73825"/>
            <a:ext cx="2895214" cy="277493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4042" y="145075"/>
            <a:ext cx="3915470" cy="2443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92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651" y="339369"/>
            <a:ext cx="2059340" cy="562154"/>
          </a:xfrm>
        </p:spPr>
        <p:txBody>
          <a:bodyPr>
            <a:noAutofit/>
          </a:bodyPr>
          <a:lstStyle/>
          <a:p>
            <a:r>
              <a:rPr lang="es-ES" sz="6600" u="sng" dirty="0" smtClean="0"/>
              <a:t>1504</a:t>
            </a:r>
            <a:endParaRPr lang="en-US" sz="6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9563" y="5756856"/>
            <a:ext cx="10515600" cy="78071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ES" sz="5400" dirty="0"/>
              <a:t>m</a:t>
            </a:r>
            <a:r>
              <a:rPr lang="es-ES" sz="5400" dirty="0" smtClean="0"/>
              <a:t>il quinientos cuatro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7991" y="620446"/>
            <a:ext cx="7580434" cy="494995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040092" y="2994432"/>
            <a:ext cx="18857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Huevo de avestruz – </a:t>
            </a:r>
            <a:r>
              <a:rPr lang="es-ES" i="1" dirty="0" err="1" smtClean="0"/>
              <a:t>ostrich</a:t>
            </a:r>
            <a:r>
              <a:rPr lang="es-ES" i="1" dirty="0" smtClean="0"/>
              <a:t> </a:t>
            </a:r>
            <a:r>
              <a:rPr lang="es-ES" i="1" dirty="0" err="1" smtClean="0"/>
              <a:t>egg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814147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651" y="339369"/>
            <a:ext cx="2059340" cy="562154"/>
          </a:xfrm>
        </p:spPr>
        <p:txBody>
          <a:bodyPr>
            <a:noAutofit/>
          </a:bodyPr>
          <a:lstStyle/>
          <a:p>
            <a:r>
              <a:rPr lang="es-ES" sz="6600" u="sng" dirty="0" smtClean="0"/>
              <a:t>400</a:t>
            </a:r>
            <a:endParaRPr lang="en-US" sz="6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9563" y="5756856"/>
            <a:ext cx="10515600" cy="78071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ES" sz="5400" dirty="0" smtClean="0"/>
              <a:t>cuatrocientos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3504" y="339369"/>
            <a:ext cx="6517305" cy="5468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222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4900" y="743130"/>
            <a:ext cx="2555801" cy="562154"/>
          </a:xfrm>
        </p:spPr>
        <p:txBody>
          <a:bodyPr>
            <a:noAutofit/>
          </a:bodyPr>
          <a:lstStyle/>
          <a:p>
            <a:r>
              <a:rPr lang="es-ES" sz="6600" u="sng" dirty="0" smtClean="0"/>
              <a:t>3.100 AC</a:t>
            </a:r>
            <a:endParaRPr lang="en-US" sz="6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9563" y="5756856"/>
            <a:ext cx="10515600" cy="78071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ES" sz="5400" dirty="0" smtClean="0"/>
              <a:t>tres mil ciento</a:t>
            </a:r>
          </a:p>
        </p:txBody>
      </p:sp>
      <p:sp>
        <p:nvSpPr>
          <p:cNvPr id="5" name="Rectangle 4"/>
          <p:cNvSpPr/>
          <p:nvPr/>
        </p:nvSpPr>
        <p:spPr>
          <a:xfrm>
            <a:off x="10040092" y="2994432"/>
            <a:ext cx="18857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AC =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Antes de Cristo</a:t>
            </a:r>
            <a:endParaRPr lang="en-US" i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5248" y="743130"/>
            <a:ext cx="6385522" cy="4714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243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025" y="1443774"/>
            <a:ext cx="2555801" cy="562154"/>
          </a:xfrm>
        </p:spPr>
        <p:txBody>
          <a:bodyPr>
            <a:noAutofit/>
          </a:bodyPr>
          <a:lstStyle/>
          <a:p>
            <a:r>
              <a:rPr lang="es-ES" sz="6600" u="sng" dirty="0" smtClean="0"/>
              <a:t>3.000 </a:t>
            </a:r>
            <a:r>
              <a:rPr lang="es-ES" sz="6600" dirty="0" smtClean="0"/>
              <a:t>–</a:t>
            </a:r>
            <a:r>
              <a:rPr lang="es-ES" sz="6600" u="sng" dirty="0" smtClean="0"/>
              <a:t> 3.300</a:t>
            </a:r>
            <a:endParaRPr lang="en-US" sz="6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9563" y="5471848"/>
            <a:ext cx="10515600" cy="78071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ES" sz="5400" dirty="0"/>
              <a:t>e</a:t>
            </a:r>
            <a:r>
              <a:rPr lang="es-ES" sz="5400" dirty="0" smtClean="0"/>
              <a:t>ntre tres mil y tres mil trescientos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7805" y="529375"/>
            <a:ext cx="7663928" cy="483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672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025" y="1443774"/>
            <a:ext cx="2555801" cy="562154"/>
          </a:xfrm>
        </p:spPr>
        <p:txBody>
          <a:bodyPr>
            <a:noAutofit/>
          </a:bodyPr>
          <a:lstStyle/>
          <a:p>
            <a:r>
              <a:rPr lang="es-ES" sz="6600" u="sng" dirty="0" smtClean="0"/>
              <a:t>7.000 AC</a:t>
            </a:r>
            <a:endParaRPr lang="en-US" sz="6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9563" y="5471848"/>
            <a:ext cx="10515600" cy="78071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ES" sz="5400" dirty="0"/>
              <a:t>s</a:t>
            </a:r>
            <a:r>
              <a:rPr lang="es-ES" sz="5400" dirty="0" smtClean="0"/>
              <a:t>iete mil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8214" y="574513"/>
            <a:ext cx="7011996" cy="4371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628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275" y="1499951"/>
            <a:ext cx="2650804" cy="562154"/>
          </a:xfrm>
        </p:spPr>
        <p:txBody>
          <a:bodyPr>
            <a:noAutofit/>
          </a:bodyPr>
          <a:lstStyle/>
          <a:p>
            <a:r>
              <a:rPr lang="es-ES" sz="6600" u="sng" dirty="0" smtClean="0"/>
              <a:t>3.400</a:t>
            </a:r>
            <a:br>
              <a:rPr lang="es-ES" sz="6600" u="sng" dirty="0" smtClean="0"/>
            </a:br>
            <a:r>
              <a:rPr lang="es-ES" sz="6600" u="sng" dirty="0"/>
              <a:t/>
            </a:r>
            <a:br>
              <a:rPr lang="es-ES" sz="6600" u="sng" dirty="0"/>
            </a:br>
            <a:endParaRPr lang="en-US" sz="6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9448" y="4961209"/>
            <a:ext cx="10515600" cy="142771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ES" sz="5400" dirty="0" smtClean="0"/>
              <a:t>tres mil cuatrocientos</a:t>
            </a:r>
          </a:p>
          <a:p>
            <a:pPr marL="0" indent="0" algn="ctr">
              <a:buNone/>
            </a:pPr>
            <a:r>
              <a:rPr lang="es-ES" sz="4400" i="1" dirty="0" smtClean="0"/>
              <a:t>mil novecientos setenta y dos</a:t>
            </a:r>
          </a:p>
        </p:txBody>
      </p:sp>
      <p:sp>
        <p:nvSpPr>
          <p:cNvPr id="5" name="Rectangle 4"/>
          <p:cNvSpPr/>
          <p:nvPr/>
        </p:nvSpPr>
        <p:spPr>
          <a:xfrm>
            <a:off x="10040092" y="2994432"/>
            <a:ext cx="18857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arcilla– </a:t>
            </a:r>
            <a:r>
              <a:rPr lang="es-ES" i="1" dirty="0" err="1" smtClean="0"/>
              <a:t>clay</a:t>
            </a:r>
            <a:endParaRPr lang="en-US" i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3110" y="281028"/>
            <a:ext cx="7206982" cy="4680181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99275" y="3179098"/>
            <a:ext cx="2650804" cy="562154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3200" i="1" dirty="0"/>
              <a:t>e</a:t>
            </a:r>
            <a:r>
              <a:rPr lang="es-ES" sz="3200" i="1" dirty="0" smtClean="0"/>
              <a:t>ncontrada en </a:t>
            </a:r>
          </a:p>
          <a:p>
            <a:r>
              <a:rPr lang="es-ES" i="1" dirty="0" smtClean="0"/>
              <a:t>1972</a:t>
            </a:r>
            <a:r>
              <a:rPr lang="es-ES" sz="6600" u="sng" dirty="0" smtClean="0"/>
              <a:t/>
            </a:r>
            <a:br>
              <a:rPr lang="es-ES" sz="6600" u="sng" dirty="0" smtClean="0"/>
            </a:br>
            <a:r>
              <a:rPr lang="es-ES" sz="6600" u="sng" dirty="0" smtClean="0"/>
              <a:t/>
            </a:r>
            <a:br>
              <a:rPr lang="es-ES" sz="6600" u="sng" dirty="0" smtClean="0"/>
            </a:br>
            <a:endParaRPr lang="en-US" sz="6600" u="sng" dirty="0"/>
          </a:p>
        </p:txBody>
      </p:sp>
    </p:spTree>
    <p:extLst>
      <p:ext uri="{BB962C8B-B14F-4D97-AF65-F5344CB8AC3E}">
        <p14:creationId xmlns:p14="http://schemas.microsoft.com/office/powerpoint/2010/main" val="2665085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6776" y="1206267"/>
            <a:ext cx="2059340" cy="562154"/>
          </a:xfrm>
        </p:spPr>
        <p:txBody>
          <a:bodyPr>
            <a:noAutofit/>
          </a:bodyPr>
          <a:lstStyle/>
          <a:p>
            <a:r>
              <a:rPr lang="es-ES" sz="6600" u="sng" dirty="0" smtClean="0"/>
              <a:t>600 AC</a:t>
            </a:r>
            <a:endParaRPr lang="en-US" sz="6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9563" y="5756856"/>
            <a:ext cx="10515600" cy="78071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ES" sz="5400" dirty="0" smtClean="0"/>
              <a:t>seiscientos</a:t>
            </a:r>
          </a:p>
        </p:txBody>
      </p:sp>
      <p:sp>
        <p:nvSpPr>
          <p:cNvPr id="5" name="Rectangle 4"/>
          <p:cNvSpPr/>
          <p:nvPr/>
        </p:nvSpPr>
        <p:spPr>
          <a:xfrm>
            <a:off x="10040092" y="2994432"/>
            <a:ext cx="18857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Moneda – </a:t>
            </a:r>
            <a:r>
              <a:rPr lang="es-ES" i="1" dirty="0" err="1" smtClean="0"/>
              <a:t>coin</a:t>
            </a:r>
            <a:endParaRPr lang="en-US" i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5567" y="1768421"/>
            <a:ext cx="5869968" cy="3044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351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6776" y="1206267"/>
            <a:ext cx="2059340" cy="562154"/>
          </a:xfrm>
        </p:spPr>
        <p:txBody>
          <a:bodyPr>
            <a:noAutofit/>
          </a:bodyPr>
          <a:lstStyle/>
          <a:p>
            <a:r>
              <a:rPr lang="es-ES" sz="6600" u="sng" dirty="0" smtClean="0"/>
              <a:t>950 AC</a:t>
            </a:r>
            <a:endParaRPr lang="en-US" sz="6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9563" y="5756856"/>
            <a:ext cx="10515600" cy="78071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ES" sz="5400" dirty="0" smtClean="0"/>
              <a:t>novecientos cincuenta</a:t>
            </a:r>
          </a:p>
        </p:txBody>
      </p:sp>
      <p:sp>
        <p:nvSpPr>
          <p:cNvPr id="5" name="Rectangle 4"/>
          <p:cNvSpPr/>
          <p:nvPr/>
        </p:nvSpPr>
        <p:spPr>
          <a:xfrm>
            <a:off x="9814461" y="2231100"/>
            <a:ext cx="188574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Dedo ortopédico (de tratamiento médico)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 –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i="1" dirty="0" err="1" smtClean="0"/>
              <a:t>orthopedic</a:t>
            </a:r>
            <a:r>
              <a:rPr lang="es-ES" i="1" dirty="0" smtClean="0"/>
              <a:t> toe (medical </a:t>
            </a:r>
            <a:r>
              <a:rPr lang="es-ES" i="1" dirty="0" err="1" smtClean="0"/>
              <a:t>device</a:t>
            </a:r>
            <a:r>
              <a:rPr lang="es-ES" i="1" dirty="0" smtClean="0"/>
              <a:t>)</a:t>
            </a:r>
            <a:endParaRPr lang="en-US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7187" y="1189545"/>
            <a:ext cx="6542713" cy="3609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569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6776" y="1206267"/>
            <a:ext cx="2745806" cy="562154"/>
          </a:xfrm>
        </p:spPr>
        <p:txBody>
          <a:bodyPr>
            <a:noAutofit/>
          </a:bodyPr>
          <a:lstStyle/>
          <a:p>
            <a:r>
              <a:rPr lang="es-ES" sz="6600" u="sng" dirty="0" smtClean="0"/>
              <a:t>35.000</a:t>
            </a:r>
            <a:endParaRPr lang="en-US" sz="6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9563" y="5756856"/>
            <a:ext cx="10515600" cy="78071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ES" sz="5400" dirty="0" smtClean="0"/>
              <a:t>treinta y cinco mil</a:t>
            </a:r>
          </a:p>
        </p:txBody>
      </p:sp>
      <p:sp>
        <p:nvSpPr>
          <p:cNvPr id="5" name="Rectangle 4"/>
          <p:cNvSpPr/>
          <p:nvPr/>
        </p:nvSpPr>
        <p:spPr>
          <a:xfrm>
            <a:off x="10040092" y="2994432"/>
            <a:ext cx="188574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Flauta – </a:t>
            </a:r>
            <a:r>
              <a:rPr lang="es-ES" i="1" dirty="0" err="1" smtClean="0"/>
              <a:t>flute</a:t>
            </a:r>
            <a:endParaRPr lang="es-ES" i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Hueso de buitre</a:t>
            </a:r>
            <a:r>
              <a:rPr lang="es-ES" dirty="0" smtClean="0"/>
              <a:t> – </a:t>
            </a:r>
            <a:r>
              <a:rPr lang="es-ES" i="1" dirty="0" err="1" smtClean="0"/>
              <a:t>vulture</a:t>
            </a:r>
            <a:r>
              <a:rPr lang="es-ES" i="1" dirty="0" smtClean="0"/>
              <a:t> </a:t>
            </a:r>
            <a:r>
              <a:rPr lang="es-ES" i="1" dirty="0" err="1" smtClean="0"/>
              <a:t>bone</a:t>
            </a:r>
            <a:endParaRPr lang="en-US" i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2582" y="726245"/>
            <a:ext cx="6676612" cy="4536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167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838212" y="3059667"/>
            <a:ext cx="18857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Receta – </a:t>
            </a:r>
            <a:r>
              <a:rPr lang="es-ES" i="1" dirty="0" err="1" smtClean="0"/>
              <a:t>recipe</a:t>
            </a:r>
            <a:endParaRPr lang="es-ES" i="1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5225" y="767995"/>
            <a:ext cx="5873996" cy="5322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400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6776" y="1206267"/>
            <a:ext cx="2745806" cy="562154"/>
          </a:xfrm>
        </p:spPr>
        <p:txBody>
          <a:bodyPr>
            <a:noAutofit/>
          </a:bodyPr>
          <a:lstStyle/>
          <a:p>
            <a:r>
              <a:rPr lang="es-ES" sz="6600" u="sng" dirty="0" smtClean="0"/>
              <a:t>40.000 AC</a:t>
            </a:r>
            <a:endParaRPr lang="en-US" sz="6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4571" y="5638103"/>
            <a:ext cx="10515600" cy="78071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ES" sz="5400" dirty="0"/>
              <a:t>c</a:t>
            </a:r>
            <a:r>
              <a:rPr lang="es-ES" sz="5400" dirty="0" smtClean="0"/>
              <a:t>uarenta mil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1414" y="973777"/>
            <a:ext cx="6875999" cy="4252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793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6776" y="1206267"/>
            <a:ext cx="2745806" cy="562154"/>
          </a:xfrm>
        </p:spPr>
        <p:txBody>
          <a:bodyPr>
            <a:noAutofit/>
          </a:bodyPr>
          <a:lstStyle/>
          <a:p>
            <a:r>
              <a:rPr lang="es-ES" sz="6600" u="sng" dirty="0" smtClean="0"/>
              <a:t>5.500</a:t>
            </a:r>
            <a:endParaRPr lang="en-US" sz="6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9563" y="5756856"/>
            <a:ext cx="10515600" cy="78071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ES" sz="5400" dirty="0" smtClean="0"/>
              <a:t>cinco mil quinientos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4571" y="724395"/>
            <a:ext cx="8495355" cy="4014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098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8"/>
            <a:ext cx="9590550" cy="1492772"/>
          </a:xfrm>
        </p:spPr>
        <p:txBody>
          <a:bodyPr/>
          <a:lstStyle/>
          <a:p>
            <a:r>
              <a:rPr lang="es-ES" dirty="0" smtClean="0"/>
              <a:t>¡Estudia Feliz!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powerpoint</a:t>
            </a:r>
            <a:r>
              <a:rPr lang="es-ES" dirty="0" smtClean="0"/>
              <a:t> </a:t>
            </a:r>
            <a:r>
              <a:rPr lang="es-ES" dirty="0" err="1" smtClean="0"/>
              <a:t>was</a:t>
            </a:r>
            <a:r>
              <a:rPr lang="es-ES" dirty="0" smtClean="0"/>
              <a:t> </a:t>
            </a:r>
            <a:r>
              <a:rPr lang="es-ES" dirty="0" err="1" smtClean="0"/>
              <a:t>made</a:t>
            </a:r>
            <a:r>
              <a:rPr lang="es-ES" dirty="0" smtClean="0"/>
              <a:t> </a:t>
            </a:r>
            <a:r>
              <a:rPr lang="es-ES" dirty="0" err="1" smtClean="0"/>
              <a:t>by</a:t>
            </a:r>
            <a:r>
              <a:rPr lang="es-ES" dirty="0" smtClean="0"/>
              <a:t> </a:t>
            </a:r>
            <a:r>
              <a:rPr lang="es-ES" dirty="0" smtClean="0">
                <a:hlinkClick r:id="rId2"/>
              </a:rPr>
              <a:t>www.estudiafeliz.com</a:t>
            </a:r>
            <a:endParaRPr lang="es-ES" dirty="0" smtClean="0"/>
          </a:p>
          <a:p>
            <a:r>
              <a:rPr lang="es-ES" dirty="0" err="1" smtClean="0"/>
              <a:t>Visit</a:t>
            </a:r>
            <a:r>
              <a:rPr lang="es-ES" dirty="0" smtClean="0"/>
              <a:t> </a:t>
            </a:r>
            <a:r>
              <a:rPr lang="es-ES" dirty="0" err="1" smtClean="0"/>
              <a:t>our</a:t>
            </a:r>
            <a:r>
              <a:rPr lang="es-ES" dirty="0" smtClean="0"/>
              <a:t> </a:t>
            </a:r>
            <a:r>
              <a:rPr lang="es-ES" dirty="0" err="1" smtClean="0"/>
              <a:t>site</a:t>
            </a:r>
            <a:r>
              <a:rPr lang="es-ES" dirty="0" smtClean="0"/>
              <a:t> </a:t>
            </a:r>
            <a:r>
              <a:rPr lang="es-ES" dirty="0" err="1" smtClean="0"/>
              <a:t>for</a:t>
            </a:r>
            <a:r>
              <a:rPr lang="es-ES" dirty="0" smtClean="0"/>
              <a:t> more </a:t>
            </a:r>
            <a:r>
              <a:rPr lang="es-ES" dirty="0" err="1" smtClean="0"/>
              <a:t>interesting</a:t>
            </a:r>
            <a:r>
              <a:rPr lang="es-ES" dirty="0" smtClean="0"/>
              <a:t> </a:t>
            </a:r>
            <a:r>
              <a:rPr lang="es-ES" dirty="0" err="1" smtClean="0"/>
              <a:t>materials</a:t>
            </a:r>
            <a:r>
              <a:rPr lang="es-ES" dirty="0" smtClean="0"/>
              <a:t> </a:t>
            </a:r>
            <a:r>
              <a:rPr lang="es-ES" dirty="0" err="1" smtClean="0"/>
              <a:t>for</a:t>
            </a:r>
            <a:r>
              <a:rPr lang="es-ES" dirty="0" smtClean="0"/>
              <a:t> </a:t>
            </a:r>
            <a:r>
              <a:rPr lang="es-ES" dirty="0" err="1" smtClean="0"/>
              <a:t>teaching</a:t>
            </a:r>
            <a:r>
              <a:rPr lang="es-ES" dirty="0" smtClean="0"/>
              <a:t> and </a:t>
            </a:r>
            <a:r>
              <a:rPr lang="es-ES" dirty="0" err="1" smtClean="0"/>
              <a:t>learning</a:t>
            </a:r>
            <a:r>
              <a:rPr lang="es-ES" dirty="0" smtClean="0"/>
              <a:t> </a:t>
            </a:r>
            <a:r>
              <a:rPr lang="es-ES" dirty="0" err="1" smtClean="0"/>
              <a:t>Spanish</a:t>
            </a:r>
            <a:r>
              <a:rPr lang="es-E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562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826F61"/>
      </a:accent1>
      <a:accent2>
        <a:srgbClr val="A19C7F"/>
      </a:accent2>
      <a:accent3>
        <a:srgbClr val="9AA489"/>
      </a:accent3>
      <a:accent4>
        <a:srgbClr val="7C938B"/>
      </a:accent4>
      <a:accent5>
        <a:srgbClr val="7C7D92"/>
      </a:accent5>
      <a:accent6>
        <a:srgbClr val="897376"/>
      </a:accent6>
      <a:hlink>
        <a:srgbClr val="D29B73"/>
      </a:hlink>
      <a:folHlink>
        <a:srgbClr val="F4C5A4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FF747C5C-A8E8-4833-9E55-3D08FE4E487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Slate</Template>
  <TotalTime>58</TotalTime>
  <Words>132</Words>
  <Application>Microsoft Office PowerPoint</Application>
  <PresentationFormat>Widescreen</PresentationFormat>
  <Paragraphs>43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Calisto MT</vt:lpstr>
      <vt:lpstr>Trebuchet MS</vt:lpstr>
      <vt:lpstr>Wingdings 2</vt:lpstr>
      <vt:lpstr>Slate</vt:lpstr>
      <vt:lpstr>Objetos antiguos</vt:lpstr>
      <vt:lpstr>1504</vt:lpstr>
      <vt:lpstr>400</vt:lpstr>
      <vt:lpstr>3.100 AC</vt:lpstr>
      <vt:lpstr>3.000 – 3.300</vt:lpstr>
      <vt:lpstr>7.000 AC</vt:lpstr>
      <vt:lpstr>3.400  </vt:lpstr>
      <vt:lpstr>600 AC</vt:lpstr>
      <vt:lpstr>950 AC</vt:lpstr>
      <vt:lpstr>35.000</vt:lpstr>
      <vt:lpstr>PowerPoint Presentation</vt:lpstr>
      <vt:lpstr>40.000 AC</vt:lpstr>
      <vt:lpstr>5.500</vt:lpstr>
      <vt:lpstr>¡Estudia Feliz!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Lowman</dc:creator>
  <cp:lastModifiedBy>Sarah Lowman</cp:lastModifiedBy>
  <cp:revision>8</cp:revision>
  <dcterms:created xsi:type="dcterms:W3CDTF">2015-02-01T16:40:20Z</dcterms:created>
  <dcterms:modified xsi:type="dcterms:W3CDTF">2015-02-01T17:38:53Z</dcterms:modified>
</cp:coreProperties>
</file>