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8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8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8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2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5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11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6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3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B44AB-4A69-4C73-8F5A-BF6A4E44D93E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A9A11-DDE3-4AC3-964E-0DEA54397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9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14" y="109473"/>
            <a:ext cx="10508343" cy="650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73" y="112020"/>
            <a:ext cx="8718776" cy="65611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4710" y="1996225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Poner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6530" y="1996225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Poner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800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38" y="0"/>
            <a:ext cx="10952263" cy="6761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2581" y="2240923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7769" y="2240923"/>
            <a:ext cx="153258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Aplastar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06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87" y="0"/>
            <a:ext cx="1026982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5465" y="1983346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6863" y="1983346"/>
            <a:ext cx="149394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Disfrutar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67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73" y="0"/>
            <a:ext cx="107597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7273" y="2099256"/>
            <a:ext cx="159698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6563" y="2099256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2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42" y="0"/>
            <a:ext cx="10501355" cy="68018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7887" y="2150771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15955" y="2150771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Brindar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0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89" y="1"/>
            <a:ext cx="1073582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1070" y="2047741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77448" y="2227057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170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54" y="1"/>
            <a:ext cx="10466613" cy="6761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6676" y="2047741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Dejar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00930" y="2047741"/>
            <a:ext cx="159912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Dejar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354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35" y="109470"/>
            <a:ext cx="10977117" cy="67485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3792" y="2279560"/>
            <a:ext cx="140379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Aceptar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8682" y="2279560"/>
            <a:ext cx="130076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Aceptar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20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6" y="0"/>
            <a:ext cx="9796517" cy="68760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1831" y="1803043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8502" y="1879329"/>
            <a:ext cx="113334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647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1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08" y="1298314"/>
            <a:ext cx="11819032" cy="32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2217</TotalTime>
  <Words>20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Lowman</dc:creator>
  <cp:lastModifiedBy>Sarah Lowman</cp:lastModifiedBy>
  <cp:revision>5</cp:revision>
  <dcterms:created xsi:type="dcterms:W3CDTF">2015-10-17T14:39:24Z</dcterms:created>
  <dcterms:modified xsi:type="dcterms:W3CDTF">2015-10-19T03:37:07Z</dcterms:modified>
</cp:coreProperties>
</file>